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x-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ags/tag1.xml" ContentType="application/vnd.openxmlformats-officedocument.presentationml.tags+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00" r:id="rId2"/>
  </p:sldMasterIdLst>
  <p:notesMasterIdLst>
    <p:notesMasterId r:id="rId15"/>
  </p:notesMasterIdLst>
  <p:sldIdLst>
    <p:sldId id="347" r:id="rId3"/>
    <p:sldId id="350" r:id="rId4"/>
    <p:sldId id="296" r:id="rId5"/>
    <p:sldId id="351" r:id="rId6"/>
    <p:sldId id="352" r:id="rId7"/>
    <p:sldId id="353" r:id="rId8"/>
    <p:sldId id="354" r:id="rId9"/>
    <p:sldId id="359" r:id="rId10"/>
    <p:sldId id="345" r:id="rId11"/>
    <p:sldId id="355" r:id="rId12"/>
    <p:sldId id="356" r:id="rId13"/>
    <p:sldId id="349" r:id="rId14"/>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0" userDrawn="1">
          <p15:clr>
            <a:srgbClr val="A4A3A4"/>
          </p15:clr>
        </p15:guide>
        <p15:guide id="2" pos="21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4FFEE"/>
    <a:srgbClr val="C9FFDE"/>
    <a:srgbClr val="D5FFE5"/>
    <a:srgbClr val="4040C8"/>
    <a:srgbClr val="8FCFFF"/>
    <a:srgbClr val="C1EBF5"/>
    <a:srgbClr val="FFC000"/>
    <a:srgbClr val="3D7351"/>
    <a:srgbClr val="D9827B"/>
    <a:srgbClr val="D1E7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695" autoAdjust="0"/>
    <p:restoredTop sz="94660"/>
  </p:normalViewPr>
  <p:slideViewPr>
    <p:cSldViewPr snapToGrid="0" showGuides="1">
      <p:cViewPr varScale="1">
        <p:scale>
          <a:sx n="93" d="100"/>
          <a:sy n="93" d="100"/>
        </p:scale>
        <p:origin x="276" y="66"/>
      </p:cViewPr>
      <p:guideLst>
        <p:guide orient="horz" pos="210"/>
        <p:guide pos="211"/>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3F8CE93-3421-4A9C-A82A-A596695197CE}" type="datetimeFigureOut">
              <a:rPr lang="zh-CN" altLang="en-US" smtClean="0"/>
              <a:t>2025-09-15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FCD60EB-E9B4-4072-ADC6-C3A0134EA174}" type="slidenum">
              <a:rPr lang="zh-CN" altLang="en-US" smtClean="0"/>
              <a:t>‹#›</a:t>
            </a:fld>
            <a:endParaRPr lang="zh-CN" altLang="en-US"/>
          </a:p>
        </p:txBody>
      </p:sp>
    </p:spTree>
    <p:extLst>
      <p:ext uri="{BB962C8B-B14F-4D97-AF65-F5344CB8AC3E}">
        <p14:creationId xmlns:p14="http://schemas.microsoft.com/office/powerpoint/2010/main" val="34211746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4CA497-71E0-4184-919F-D45F39379D11}" type="slidenum">
              <a:rPr lang="zh-CN" altLang="en-US" smtClean="0"/>
              <a:pPr/>
              <a:t>12</a:t>
            </a:fld>
            <a:endParaRPr lang="zh-CN" altLang="en-US"/>
          </a:p>
        </p:txBody>
      </p:sp>
    </p:spTree>
    <p:extLst>
      <p:ext uri="{BB962C8B-B14F-4D97-AF65-F5344CB8AC3E}">
        <p14:creationId xmlns:p14="http://schemas.microsoft.com/office/powerpoint/2010/main" val="164681089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Layouts/_rels/slideLayout3.xml.rels><?xml version="1.0" encoding="UTF-8" standalone="yes"?>
<Relationships xmlns="http://schemas.openxmlformats.org/package/2006/relationships"><Relationship Id="rId3" Type="http://schemas.openxmlformats.org/officeDocument/2006/relationships/slide" Target="../slides/slide2.xml"/><Relationship Id="rId2" Type="http://schemas.openxmlformats.org/officeDocument/2006/relationships/slideMaster" Target="../slideMasters/slideMaster1.xml"/><Relationship Id="rId1" Type="http://schemas.openxmlformats.org/officeDocument/2006/relationships/tags" Target="../tags/tag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pic>
        <p:nvPicPr>
          <p:cNvPr id="49" name="图片 4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
            <a:ext cx="12222480" cy="6858000"/>
          </a:xfrm>
          <a:prstGeom prst="rect">
            <a:avLst/>
          </a:prstGeom>
        </p:spPr>
      </p:pic>
    </p:spTree>
    <p:extLst>
      <p:ext uri="{BB962C8B-B14F-4D97-AF65-F5344CB8AC3E}">
        <p14:creationId xmlns:p14="http://schemas.microsoft.com/office/powerpoint/2010/main" val="199606136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46437866"/>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bg>
      <p:bgPr>
        <a:gradFill>
          <a:gsLst>
            <a:gs pos="58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84109848"/>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222480" cy="6858000"/>
          </a:xfrm>
          <a:prstGeom prst="rect">
            <a:avLst/>
          </a:prstGeom>
        </p:spPr>
      </p:pic>
      <p:grpSp>
        <p:nvGrpSpPr>
          <p:cNvPr id="4" name="组合 3"/>
          <p:cNvGrpSpPr/>
          <p:nvPr userDrawn="1"/>
        </p:nvGrpSpPr>
        <p:grpSpPr>
          <a:xfrm>
            <a:off x="8719900" y="5369024"/>
            <a:ext cx="3058452" cy="1271682"/>
            <a:chOff x="1125321" y="485528"/>
            <a:chExt cx="3058452" cy="1271682"/>
          </a:xfrm>
        </p:grpSpPr>
        <p:grpSp>
          <p:nvGrpSpPr>
            <p:cNvPr id="5" name="组合 4"/>
            <p:cNvGrpSpPr/>
            <p:nvPr/>
          </p:nvGrpSpPr>
          <p:grpSpPr>
            <a:xfrm rot="2568293">
              <a:off x="3613219" y="485528"/>
              <a:ext cx="122859" cy="173836"/>
              <a:chOff x="2899932" y="286608"/>
              <a:chExt cx="373440" cy="748067"/>
            </a:xfrm>
            <a:solidFill>
              <a:srgbClr val="FFC000"/>
            </a:solidFill>
          </p:grpSpPr>
          <p:sp>
            <p:nvSpPr>
              <p:cNvPr id="1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6" name="组合 5"/>
            <p:cNvGrpSpPr/>
            <p:nvPr/>
          </p:nvGrpSpPr>
          <p:grpSpPr>
            <a:xfrm rot="9432564">
              <a:off x="3628846" y="1610197"/>
              <a:ext cx="103902" cy="147013"/>
              <a:chOff x="2899932" y="286608"/>
              <a:chExt cx="373440" cy="748067"/>
            </a:xfrm>
            <a:solidFill>
              <a:srgbClr val="D9827B"/>
            </a:solidFill>
          </p:grpSpPr>
          <p:sp>
            <p:nvSpPr>
              <p:cNvPr id="13"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 name="组合 6"/>
            <p:cNvGrpSpPr/>
            <p:nvPr/>
          </p:nvGrpSpPr>
          <p:grpSpPr>
            <a:xfrm rot="18900000">
              <a:off x="1125321" y="744329"/>
              <a:ext cx="124284" cy="175853"/>
              <a:chOff x="2899932" y="286608"/>
              <a:chExt cx="373440" cy="748067"/>
            </a:xfrm>
            <a:solidFill>
              <a:srgbClr val="3D7351"/>
            </a:solidFill>
          </p:grpSpPr>
          <p:sp>
            <p:nvSpPr>
              <p:cNvPr id="1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8" name="组合 7"/>
            <p:cNvGrpSpPr/>
            <p:nvPr/>
          </p:nvGrpSpPr>
          <p:grpSpPr>
            <a:xfrm rot="6975246">
              <a:off x="4126861" y="1304244"/>
              <a:ext cx="47134" cy="66691"/>
              <a:chOff x="2899932" y="286608"/>
              <a:chExt cx="373440" cy="748067"/>
            </a:xfrm>
          </p:grpSpPr>
          <p:sp>
            <p:nvSpPr>
              <p:cNvPr id="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grpSp>
        <p:nvGrpSpPr>
          <p:cNvPr id="17" name="组合 16"/>
          <p:cNvGrpSpPr/>
          <p:nvPr userDrawn="1"/>
        </p:nvGrpSpPr>
        <p:grpSpPr>
          <a:xfrm>
            <a:off x="382413" y="5381268"/>
            <a:ext cx="3058452" cy="1271682"/>
            <a:chOff x="1125321" y="485528"/>
            <a:chExt cx="3058452" cy="1271682"/>
          </a:xfrm>
        </p:grpSpPr>
        <p:grpSp>
          <p:nvGrpSpPr>
            <p:cNvPr id="18" name="组合 17"/>
            <p:cNvGrpSpPr/>
            <p:nvPr/>
          </p:nvGrpSpPr>
          <p:grpSpPr>
            <a:xfrm rot="2568293">
              <a:off x="3613219" y="485528"/>
              <a:ext cx="122859" cy="173836"/>
              <a:chOff x="2899932" y="286608"/>
              <a:chExt cx="373440" cy="748067"/>
            </a:xfrm>
            <a:solidFill>
              <a:srgbClr val="FFC000"/>
            </a:solidFill>
          </p:grpSpPr>
          <p:sp>
            <p:nvSpPr>
              <p:cNvPr id="28"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9" name="组合 18"/>
            <p:cNvGrpSpPr/>
            <p:nvPr/>
          </p:nvGrpSpPr>
          <p:grpSpPr>
            <a:xfrm rot="9432564">
              <a:off x="3628846" y="1610197"/>
              <a:ext cx="103902" cy="147013"/>
              <a:chOff x="2899932" y="286608"/>
              <a:chExt cx="373440" cy="748067"/>
            </a:xfrm>
            <a:solidFill>
              <a:srgbClr val="D9827B"/>
            </a:solidFill>
          </p:grpSpPr>
          <p:sp>
            <p:nvSpPr>
              <p:cNvPr id="26"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7"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0" name="组合 19"/>
            <p:cNvGrpSpPr/>
            <p:nvPr/>
          </p:nvGrpSpPr>
          <p:grpSpPr>
            <a:xfrm rot="18900000">
              <a:off x="1125321" y="744329"/>
              <a:ext cx="124284" cy="175853"/>
              <a:chOff x="2899932" y="286608"/>
              <a:chExt cx="373440" cy="748067"/>
            </a:xfrm>
            <a:solidFill>
              <a:srgbClr val="3D7351"/>
            </a:solidFill>
          </p:grpSpPr>
          <p:sp>
            <p:nvSpPr>
              <p:cNvPr id="24"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5"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1" name="组合 20"/>
            <p:cNvGrpSpPr/>
            <p:nvPr/>
          </p:nvGrpSpPr>
          <p:grpSpPr>
            <a:xfrm rot="6975246">
              <a:off x="4126861" y="1304244"/>
              <a:ext cx="47134" cy="66691"/>
              <a:chOff x="2899932" y="286608"/>
              <a:chExt cx="373440" cy="748067"/>
            </a:xfrm>
          </p:grpSpPr>
          <p:sp>
            <p:nvSpPr>
              <p:cNvPr id="22"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3"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43"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702329" y="1396626"/>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2265143">
            <a:off x="7024460" y="5528128"/>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7799717">
            <a:off x="1490640" y="5729774"/>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3858213">
            <a:off x="329232" y="3176363"/>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9627284" y="6149216"/>
            <a:ext cx="753112" cy="423471"/>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2" descr="简约商务ppt模板免抠素材 平面电商 创意素材 png素材 素材 "/>
          <p:cNvPicPr>
            <a:picLocks noChangeAspect="1" noChangeArrowheads="1"/>
          </p:cNvPicPr>
          <p:nvPr userDrawn="1"/>
        </p:nvPicPr>
        <p:blipFill>
          <a:blip r:embed="rId5"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11320159" y="2042052"/>
            <a:ext cx="560714" cy="315287"/>
          </a:xfrm>
          <a:prstGeom prst="rect">
            <a:avLst/>
          </a:prstGeom>
          <a:noFill/>
          <a:extLst>
            <a:ext uri="{909E8E84-426E-40DD-AFC4-6F175D3DCCD1}">
              <a14:hiddenFill xmlns:a14="http://schemas.microsoft.com/office/drawing/2010/main">
                <a:solidFill>
                  <a:srgbClr val="FFFFFF"/>
                </a:solidFill>
              </a14:hiddenFill>
            </a:ext>
          </a:extLst>
        </p:spPr>
      </p:pic>
      <p:grpSp>
        <p:nvGrpSpPr>
          <p:cNvPr id="50" name="组合 49"/>
          <p:cNvGrpSpPr/>
          <p:nvPr userDrawn="1"/>
        </p:nvGrpSpPr>
        <p:grpSpPr>
          <a:xfrm>
            <a:off x="9303059" y="91636"/>
            <a:ext cx="2610757" cy="1271682"/>
            <a:chOff x="1125321" y="485528"/>
            <a:chExt cx="2610757" cy="1271682"/>
          </a:xfrm>
        </p:grpSpPr>
        <p:grpSp>
          <p:nvGrpSpPr>
            <p:cNvPr id="51" name="组合 50"/>
            <p:cNvGrpSpPr/>
            <p:nvPr/>
          </p:nvGrpSpPr>
          <p:grpSpPr>
            <a:xfrm rot="2568293">
              <a:off x="3613219" y="485528"/>
              <a:ext cx="122859" cy="173836"/>
              <a:chOff x="2899932" y="286608"/>
              <a:chExt cx="373440" cy="748067"/>
            </a:xfrm>
            <a:solidFill>
              <a:srgbClr val="FFC000"/>
            </a:solidFill>
          </p:grpSpPr>
          <p:sp>
            <p:nvSpPr>
              <p:cNvPr id="6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2" name="组合 51"/>
            <p:cNvGrpSpPr/>
            <p:nvPr/>
          </p:nvGrpSpPr>
          <p:grpSpPr>
            <a:xfrm rot="9432564">
              <a:off x="3628846" y="1610197"/>
              <a:ext cx="103902" cy="147013"/>
              <a:chOff x="2899932" y="286608"/>
              <a:chExt cx="373440" cy="748067"/>
            </a:xfrm>
            <a:solidFill>
              <a:srgbClr val="D9827B"/>
            </a:solidFill>
          </p:grpSpPr>
          <p:sp>
            <p:nvSpPr>
              <p:cNvPr id="5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3" name="组合 52"/>
            <p:cNvGrpSpPr/>
            <p:nvPr/>
          </p:nvGrpSpPr>
          <p:grpSpPr>
            <a:xfrm rot="18900000">
              <a:off x="1125321" y="744329"/>
              <a:ext cx="124284" cy="175853"/>
              <a:chOff x="2899932" y="286608"/>
              <a:chExt cx="373440" cy="748067"/>
            </a:xfrm>
            <a:solidFill>
              <a:srgbClr val="3D7351"/>
            </a:solidFill>
          </p:grpSpPr>
          <p:sp>
            <p:nvSpPr>
              <p:cNvPr id="5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4" name="组合 53"/>
            <p:cNvGrpSpPr/>
            <p:nvPr/>
          </p:nvGrpSpPr>
          <p:grpSpPr>
            <a:xfrm rot="6975246">
              <a:off x="2191242" y="1299607"/>
              <a:ext cx="42541" cy="76010"/>
              <a:chOff x="9709922" y="19729368"/>
              <a:chExt cx="337041" cy="852603"/>
            </a:xfrm>
          </p:grpSpPr>
          <p:sp>
            <p:nvSpPr>
              <p:cNvPr id="55" name="等腰三角形 44"/>
              <p:cNvSpPr/>
              <p:nvPr/>
            </p:nvSpPr>
            <p:spPr>
              <a:xfrm>
                <a:off x="9709922" y="19871147"/>
                <a:ext cx="269801" cy="710824"/>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6" name="等腰三角形 47"/>
              <p:cNvSpPr/>
              <p:nvPr/>
            </p:nvSpPr>
            <p:spPr>
              <a:xfrm rot="19776570">
                <a:off x="9798216" y="19729368"/>
                <a:ext cx="248747" cy="710832"/>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63"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0052" r="36211" b="13281"/>
          <a:stretch/>
        </p:blipFill>
        <p:spPr bwMode="auto">
          <a:xfrm rot="988419">
            <a:off x="4875053" y="5975799"/>
            <a:ext cx="872836" cy="685800"/>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7821385" y="2949286"/>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5"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1039419" y="173065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6"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3374740" y="299777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6049319" y="4207084"/>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8"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5454870" y="1730657"/>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9"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10488379" y="4192888"/>
            <a:ext cx="451588" cy="552705"/>
          </a:xfrm>
          <a:prstGeom prst="rect">
            <a:avLst/>
          </a:prstGeom>
          <a:noFill/>
          <a:extLst>
            <a:ext uri="{909E8E84-426E-40DD-AFC4-6F175D3DCCD1}">
              <a14:hiddenFill xmlns:a14="http://schemas.microsoft.com/office/drawing/2010/main">
                <a:solidFill>
                  <a:srgbClr val="FFFFFF"/>
                </a:solidFill>
              </a14:hiddenFill>
            </a:ext>
          </a:extLst>
        </p:spPr>
      </p:pic>
      <p:grpSp>
        <p:nvGrpSpPr>
          <p:cNvPr id="70" name="组合 69"/>
          <p:cNvGrpSpPr/>
          <p:nvPr userDrawn="1"/>
        </p:nvGrpSpPr>
        <p:grpSpPr>
          <a:xfrm>
            <a:off x="7664838" y="2153465"/>
            <a:ext cx="3058452" cy="1271682"/>
            <a:chOff x="1125321" y="485528"/>
            <a:chExt cx="3058452" cy="1271682"/>
          </a:xfrm>
        </p:grpSpPr>
        <p:grpSp>
          <p:nvGrpSpPr>
            <p:cNvPr id="71" name="组合 70"/>
            <p:cNvGrpSpPr/>
            <p:nvPr/>
          </p:nvGrpSpPr>
          <p:grpSpPr>
            <a:xfrm rot="2568293">
              <a:off x="3613219" y="485528"/>
              <a:ext cx="122859" cy="173836"/>
              <a:chOff x="2899932" y="286608"/>
              <a:chExt cx="373440" cy="748067"/>
            </a:xfrm>
            <a:solidFill>
              <a:srgbClr val="FFC000"/>
            </a:solidFill>
          </p:grpSpPr>
          <p:sp>
            <p:nvSpPr>
              <p:cNvPr id="8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2" name="组合 71"/>
            <p:cNvGrpSpPr/>
            <p:nvPr/>
          </p:nvGrpSpPr>
          <p:grpSpPr>
            <a:xfrm rot="9432564">
              <a:off x="3628846" y="1610197"/>
              <a:ext cx="103902" cy="147013"/>
              <a:chOff x="2899932" y="286608"/>
              <a:chExt cx="373440" cy="748067"/>
            </a:xfrm>
            <a:solidFill>
              <a:srgbClr val="D9827B"/>
            </a:solidFill>
          </p:grpSpPr>
          <p:sp>
            <p:nvSpPr>
              <p:cNvPr id="7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3" name="组合 72"/>
            <p:cNvGrpSpPr/>
            <p:nvPr/>
          </p:nvGrpSpPr>
          <p:grpSpPr>
            <a:xfrm rot="18900000">
              <a:off x="1125321" y="744329"/>
              <a:ext cx="124284" cy="175853"/>
              <a:chOff x="2899932" y="286608"/>
              <a:chExt cx="373440" cy="748067"/>
            </a:xfrm>
            <a:solidFill>
              <a:srgbClr val="3D7351"/>
            </a:solidFill>
          </p:grpSpPr>
          <p:sp>
            <p:nvSpPr>
              <p:cNvPr id="7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4" name="组合 73"/>
            <p:cNvGrpSpPr/>
            <p:nvPr/>
          </p:nvGrpSpPr>
          <p:grpSpPr>
            <a:xfrm rot="6975246">
              <a:off x="4126861" y="1304244"/>
              <a:ext cx="47134" cy="66691"/>
              <a:chOff x="2899932" y="286608"/>
              <a:chExt cx="373440" cy="748067"/>
            </a:xfrm>
          </p:grpSpPr>
          <p:sp>
            <p:nvSpPr>
              <p:cNvPr id="7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83"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8904501">
            <a:off x="1362868" y="4236722"/>
            <a:ext cx="753112" cy="4234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212300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5" name="文本框 2057">
            <a:hlinkClick r:id="rId3" action="ppaction://hlinksldjump"/>
            <a:extLst>
              <a:ext uri="{FF2B5EF4-FFF2-40B4-BE49-F238E27FC236}">
                <a16:creationId xmlns:a16="http://schemas.microsoft.com/office/drawing/2014/main" xmlns="" id="{04FE8436-5513-AEE9-9C9B-B7E75377ABEC}"/>
              </a:ext>
            </a:extLst>
          </p:cNvPr>
          <p:cNvSpPr txBox="1">
            <a:spLocks noChangeArrowheads="1"/>
          </p:cNvSpPr>
          <p:nvPr userDrawn="1">
            <p:custDataLst>
              <p:tags r:id="rId1"/>
            </p:custDataLst>
          </p:nvPr>
        </p:nvSpPr>
        <p:spPr bwMode="auto">
          <a:xfrm>
            <a:off x="10559415" y="6427107"/>
            <a:ext cx="1459230" cy="398780"/>
          </a:xfrm>
          <a:prstGeom prst="rect">
            <a:avLst/>
          </a:prstGeom>
          <a:solidFill>
            <a:srgbClr val="4BB13F"/>
          </a:solidFill>
          <a:ln>
            <a:noFill/>
          </a:ln>
          <a:scene3d>
            <a:camera prst="orthographicFront"/>
            <a:lightRig rig="threePt" dir="t"/>
          </a:scene3d>
          <a:sp3d>
            <a:bevelT prst="relaxedInset"/>
          </a:sp3d>
        </p:spPr>
        <p:txBody>
          <a:bodyPr wrap="square">
            <a:spAutoFit/>
          </a:bodyPr>
          <a:lstStyle/>
          <a:p>
            <a:pPr algn="ctr" eaLnBrk="1" fontAlgn="auto" hangingPunct="1">
              <a:spcAft>
                <a:spcPts val="0"/>
              </a:spcAft>
              <a:buFont typeface="Arial" panose="020B0604020202020204" pitchFamily="34" charset="0"/>
              <a:buNone/>
              <a:defRPr/>
            </a:pPr>
            <a:r>
              <a:rPr lang="zh-CN" altLang="en-US" sz="2000" dirty="0">
                <a:solidFill>
                  <a:schemeClr val="bg1"/>
                </a:solidFill>
                <a:latin typeface="微软雅黑" panose="020B0503020204020204" charset="-122"/>
                <a:ea typeface="微软雅黑" panose="020B0503020204020204" charset="-122"/>
                <a:cs typeface="Times New Roman" panose="02020603050405020304" pitchFamily="18" charset="0"/>
              </a:rPr>
              <a:t>返回目录</a:t>
            </a:r>
          </a:p>
        </p:txBody>
      </p:sp>
    </p:spTree>
    <p:extLst>
      <p:ext uri="{BB962C8B-B14F-4D97-AF65-F5344CB8AC3E}">
        <p14:creationId xmlns:p14="http://schemas.microsoft.com/office/powerpoint/2010/main" val="344656107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29316714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标题幻灯片">
    <p:bg>
      <p:bgPr>
        <a:gradFill>
          <a:gsLst>
            <a:gs pos="0">
              <a:schemeClr val="accent1">
                <a:lumMod val="5000"/>
                <a:lumOff val="95000"/>
              </a:schemeClr>
            </a:gs>
            <a:gs pos="32000">
              <a:schemeClr val="accent1">
                <a:lumMod val="45000"/>
                <a:lumOff val="55000"/>
              </a:schemeClr>
            </a:gs>
            <a:gs pos="70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51550" y="533156"/>
            <a:ext cx="7958966" cy="4889548"/>
          </a:xfrm>
          <a:prstGeom prst="rect">
            <a:avLst/>
          </a:prstGeom>
        </p:spPr>
      </p:pic>
    </p:spTree>
    <p:extLst>
      <p:ext uri="{BB962C8B-B14F-4D97-AF65-F5344CB8AC3E}">
        <p14:creationId xmlns:p14="http://schemas.microsoft.com/office/powerpoint/2010/main" val="174517187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10" dur="1000" fill="hold"/>
                                        <p:tgtEl>
                                          <p:spTgt spid="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6653224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4253653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255700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4293165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7.xml"/><Relationship Id="rId7" Type="http://schemas.openxmlformats.org/officeDocument/2006/relationships/slideLayout" Target="../slideLayouts/slideLayout11.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5" Type="http://schemas.openxmlformats.org/officeDocument/2006/relationships/slideLayout" Target="../slideLayouts/slideLayout9.xml"/><Relationship Id="rId10" Type="http://schemas.openxmlformats.org/officeDocument/2006/relationships/audio" Target="../media/audio1.wav"/><Relationship Id="rId4" Type="http://schemas.openxmlformats.org/officeDocument/2006/relationships/slideLayout" Target="../slideLayouts/slideLayout8.xml"/><Relationship Id="rId9" Type="http://schemas.openxmlformats.org/officeDocument/2006/relationships/slide" Target="../slides/slid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4FFEE"/>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18139024"/>
      </p:ext>
    </p:extLst>
  </p:cSld>
  <p:clrMap bg1="lt1" tx1="dk1" bg2="lt2" tx2="dk2" accent1="accent1" accent2="accent2" accent3="accent3" accent4="accent4" accent5="accent5" accent6="accent6" hlink="hlink" folHlink="folHlink"/>
  <p:sldLayoutIdLst>
    <p:sldLayoutId id="2147483660" r:id="rId1"/>
    <p:sldLayoutId id="2147483699" r:id="rId2"/>
    <p:sldLayoutId id="2147483652" r:id="rId3"/>
    <p:sldLayoutId id="2147483682" r:id="rId4"/>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50000"/>
          </a:schemeClr>
        </a:solidFill>
        <a:effectLst/>
      </p:bgPr>
    </p:bg>
    <p:spTree>
      <p:nvGrpSpPr>
        <p:cNvPr id="1" name=""/>
        <p:cNvGrpSpPr/>
        <p:nvPr/>
      </p:nvGrpSpPr>
      <p:grpSpPr>
        <a:xfrm>
          <a:off x="0" y="0"/>
          <a:ext cx="0" cy="0"/>
          <a:chOff x="0" y="0"/>
          <a:chExt cx="0" cy="0"/>
        </a:xfrm>
      </p:grpSpPr>
      <p:sp>
        <p:nvSpPr>
          <p:cNvPr id="12" name="矩形 11">
            <a:extLst>
              <a:ext uri="{FF2B5EF4-FFF2-40B4-BE49-F238E27FC236}">
                <a16:creationId xmlns:a16="http://schemas.microsoft.com/office/drawing/2014/main" xmlns="" id="{F4BE031C-B885-491B-AFE9-3136DB3D16BC}"/>
              </a:ext>
            </a:extLst>
          </p:cNvPr>
          <p:cNvSpPr/>
          <p:nvPr userDrawn="1"/>
        </p:nvSpPr>
        <p:spPr>
          <a:xfrm>
            <a:off x="1" y="6604258"/>
            <a:ext cx="12192000" cy="253742"/>
          </a:xfrm>
          <a:prstGeom prst="rect">
            <a:avLst/>
          </a:prstGeom>
          <a:solidFill>
            <a:schemeClr val="accent1">
              <a:lumMod val="75000"/>
            </a:schemeClr>
          </a:solidFill>
          <a:ln/>
        </p:spPr>
        <p:style>
          <a:lnRef idx="1">
            <a:schemeClr val="accent1"/>
          </a:lnRef>
          <a:fillRef idx="2">
            <a:schemeClr val="accent1"/>
          </a:fillRef>
          <a:effectRef idx="1">
            <a:schemeClr val="accent1"/>
          </a:effectRef>
          <a:fontRef idx="minor">
            <a:schemeClr val="dk1"/>
          </a:fontRef>
        </p:style>
        <p:txBody>
          <a:bodyPr rtlCol="0" anchor="ctr"/>
          <a:lstStyle/>
          <a:p>
            <a:pPr algn="ctr" fontAlgn="base">
              <a:spcBef>
                <a:spcPct val="0"/>
              </a:spcBef>
              <a:spcAft>
                <a:spcPct val="0"/>
              </a:spcAft>
              <a:buFont typeface="Arial" panose="020B0604020202020204" pitchFamily="34" charset="0"/>
              <a:buNone/>
            </a:pPr>
            <a:endParaRPr lang="zh-CN" altLang="en-US" sz="3200" dirty="0">
              <a:ln w="0"/>
              <a:solidFill>
                <a:srgbClr val="7FD13B"/>
              </a:solidFill>
              <a:effectLst>
                <a:outerShdw blurRad="38100" dist="25400" dir="5400000" algn="ctr" rotWithShape="0">
                  <a:srgbClr val="6E747A">
                    <a:alpha val="43000"/>
                  </a:srgbClr>
                </a:outerShdw>
              </a:effectLst>
            </a:endParaRPr>
          </a:p>
        </p:txBody>
      </p:sp>
      <p:cxnSp>
        <p:nvCxnSpPr>
          <p:cNvPr id="20" name="直接连接符 19">
            <a:extLst>
              <a:ext uri="{FF2B5EF4-FFF2-40B4-BE49-F238E27FC236}">
                <a16:creationId xmlns:a16="http://schemas.microsoft.com/office/drawing/2014/main" xmlns="" id="{B1BE55F9-2A5E-4E28-8E5F-1BBB89835B59}"/>
              </a:ext>
            </a:extLst>
          </p:cNvPr>
          <p:cNvCxnSpPr/>
          <p:nvPr userDrawn="1"/>
        </p:nvCxnSpPr>
        <p:spPr>
          <a:xfrm>
            <a:off x="1" y="670189"/>
            <a:ext cx="12192000" cy="0"/>
          </a:xfrm>
          <a:prstGeom prst="line">
            <a:avLst/>
          </a:prstGeom>
          <a:ln>
            <a:solidFill>
              <a:srgbClr val="339966"/>
            </a:solidFill>
          </a:ln>
        </p:spPr>
        <p:style>
          <a:lnRef idx="3">
            <a:schemeClr val="accent6"/>
          </a:lnRef>
          <a:fillRef idx="0">
            <a:schemeClr val="accent6"/>
          </a:fillRef>
          <a:effectRef idx="2">
            <a:schemeClr val="accent6"/>
          </a:effectRef>
          <a:fontRef idx="minor">
            <a:schemeClr val="tx1"/>
          </a:fontRef>
        </p:style>
      </p:cxnSp>
      <p:sp>
        <p:nvSpPr>
          <p:cNvPr id="11" name="矩形 10">
            <a:extLst>
              <a:ext uri="{FF2B5EF4-FFF2-40B4-BE49-F238E27FC236}">
                <a16:creationId xmlns:a16="http://schemas.microsoft.com/office/drawing/2014/main" xmlns="" id="{3C8BB19B-3BF3-48F9-BA5C-0CEE270043F5}"/>
              </a:ext>
            </a:extLst>
          </p:cNvPr>
          <p:cNvSpPr/>
          <p:nvPr userDrawn="1"/>
        </p:nvSpPr>
        <p:spPr>
          <a:xfrm>
            <a:off x="1" y="1"/>
            <a:ext cx="12192000" cy="665287"/>
          </a:xfrm>
          <a:prstGeom prst="rect">
            <a:avLst/>
          </a:prstGeom>
          <a:gradFill>
            <a:gsLst>
              <a:gs pos="0">
                <a:schemeClr val="accent1">
                  <a:lumMod val="5000"/>
                  <a:lumOff val="95000"/>
                </a:schemeClr>
              </a:gs>
              <a:gs pos="100000">
                <a:schemeClr val="accent1">
                  <a:lumMod val="30000"/>
                  <a:lumOff val="7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200" b="1" dirty="0">
              <a:solidFill>
                <a:prstClr val="white"/>
              </a:solidFill>
            </a:endParaRPr>
          </a:p>
        </p:txBody>
      </p:sp>
      <p:sp>
        <p:nvSpPr>
          <p:cNvPr id="2" name="动作按钮: 第一张 1">
            <a:hlinkClick r:id="rId9" action="ppaction://hlinksldjump" highlightClick="1">
              <a:snd r:embed="rId10" name="camera.wav"/>
            </a:hlinkClick>
          </p:cNvPr>
          <p:cNvSpPr/>
          <p:nvPr userDrawn="1"/>
        </p:nvSpPr>
        <p:spPr>
          <a:xfrm>
            <a:off x="11212566" y="5884205"/>
            <a:ext cx="914337" cy="951041"/>
          </a:xfrm>
          <a:prstGeom prst="actionButtonHome">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386" b="1">
              <a:solidFill>
                <a:prstClr val="white"/>
              </a:solidFill>
            </a:endParaRPr>
          </a:p>
        </p:txBody>
      </p:sp>
    </p:spTree>
    <p:extLst>
      <p:ext uri="{BB962C8B-B14F-4D97-AF65-F5344CB8AC3E}">
        <p14:creationId xmlns:p14="http://schemas.microsoft.com/office/powerpoint/2010/main" val="157583829"/>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Lst>
  <p:timing>
    <p:tnLst>
      <p:par>
        <p:cTn id="1" dur="indefinite" restart="never" nodeType="tmRoot"/>
      </p:par>
    </p:tnLst>
  </p:timing>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Arial" charset="0"/>
          <a:ea typeface="黑体" pitchFamily="2" charset="-122"/>
        </a:defRPr>
      </a:lvl2pPr>
      <a:lvl3pPr algn="ctr" rtl="0" eaLnBrk="1" fontAlgn="base" hangingPunct="1">
        <a:spcBef>
          <a:spcPct val="0"/>
        </a:spcBef>
        <a:spcAft>
          <a:spcPct val="0"/>
        </a:spcAft>
        <a:defRPr sz="4400">
          <a:solidFill>
            <a:schemeClr val="tx1"/>
          </a:solidFill>
          <a:latin typeface="Arial" charset="0"/>
          <a:ea typeface="黑体" pitchFamily="2" charset="-122"/>
        </a:defRPr>
      </a:lvl3pPr>
      <a:lvl4pPr algn="ctr" rtl="0" eaLnBrk="1" fontAlgn="base" hangingPunct="1">
        <a:spcBef>
          <a:spcPct val="0"/>
        </a:spcBef>
        <a:spcAft>
          <a:spcPct val="0"/>
        </a:spcAft>
        <a:defRPr sz="4400">
          <a:solidFill>
            <a:schemeClr val="tx1"/>
          </a:solidFill>
          <a:latin typeface="Arial" charset="0"/>
          <a:ea typeface="黑体" pitchFamily="2" charset="-122"/>
        </a:defRPr>
      </a:lvl4pPr>
      <a:lvl5pPr algn="ctr" rtl="0" eaLnBrk="1" fontAlgn="base" hangingPunct="1">
        <a:spcBef>
          <a:spcPct val="0"/>
        </a:spcBef>
        <a:spcAft>
          <a:spcPct val="0"/>
        </a:spcAft>
        <a:defRPr sz="4400">
          <a:solidFill>
            <a:schemeClr val="tx1"/>
          </a:solidFill>
          <a:latin typeface="Arial" charset="0"/>
          <a:ea typeface="黑体" pitchFamily="2" charset="-122"/>
        </a:defRPr>
      </a:lvl5pPr>
      <a:lvl6pPr marL="457108" algn="ctr" rtl="0" eaLnBrk="1" fontAlgn="base" hangingPunct="1">
        <a:spcBef>
          <a:spcPct val="0"/>
        </a:spcBef>
        <a:spcAft>
          <a:spcPct val="0"/>
        </a:spcAft>
        <a:defRPr sz="4400">
          <a:solidFill>
            <a:schemeClr val="tx1"/>
          </a:solidFill>
          <a:latin typeface="Arial" charset="0"/>
          <a:ea typeface="黑体" pitchFamily="2" charset="-122"/>
        </a:defRPr>
      </a:lvl6pPr>
      <a:lvl7pPr marL="914216" algn="ctr" rtl="0" eaLnBrk="1" fontAlgn="base" hangingPunct="1">
        <a:spcBef>
          <a:spcPct val="0"/>
        </a:spcBef>
        <a:spcAft>
          <a:spcPct val="0"/>
        </a:spcAft>
        <a:defRPr sz="4400">
          <a:solidFill>
            <a:schemeClr val="tx1"/>
          </a:solidFill>
          <a:latin typeface="Arial" charset="0"/>
          <a:ea typeface="黑体" pitchFamily="2" charset="-122"/>
        </a:defRPr>
      </a:lvl7pPr>
      <a:lvl8pPr marL="1371324" algn="ctr" rtl="0" eaLnBrk="1" fontAlgn="base" hangingPunct="1">
        <a:spcBef>
          <a:spcPct val="0"/>
        </a:spcBef>
        <a:spcAft>
          <a:spcPct val="0"/>
        </a:spcAft>
        <a:defRPr sz="4400">
          <a:solidFill>
            <a:schemeClr val="tx1"/>
          </a:solidFill>
          <a:latin typeface="Arial" charset="0"/>
          <a:ea typeface="黑体" pitchFamily="2" charset="-122"/>
        </a:defRPr>
      </a:lvl8pPr>
      <a:lvl9pPr marL="1828432" algn="ctr" rtl="0" eaLnBrk="1" fontAlgn="base" hangingPunct="1">
        <a:spcBef>
          <a:spcPct val="0"/>
        </a:spcBef>
        <a:spcAft>
          <a:spcPct val="0"/>
        </a:spcAft>
        <a:defRPr sz="4400">
          <a:solidFill>
            <a:schemeClr val="tx1"/>
          </a:solidFill>
          <a:latin typeface="Arial" charset="0"/>
          <a:ea typeface="黑体" pitchFamily="2" charset="-122"/>
        </a:defRPr>
      </a:lvl9pPr>
    </p:titleStyle>
    <p:bodyStyle>
      <a:lvl1pPr marL="342831" indent="-342831"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800" indent="-285692"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2770" indent="-228554"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599878"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6986"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094"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202"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310"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417"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16" rtl="0" eaLnBrk="1" latinLnBrk="0" hangingPunct="1">
        <a:defRPr sz="1800" kern="1200">
          <a:solidFill>
            <a:schemeClr val="tx1"/>
          </a:solidFill>
          <a:latin typeface="+mn-lt"/>
          <a:ea typeface="+mn-ea"/>
          <a:cs typeface="+mn-cs"/>
        </a:defRPr>
      </a:lvl1pPr>
      <a:lvl2pPr marL="457108" algn="l" defTabSz="914216" rtl="0" eaLnBrk="1" latinLnBrk="0" hangingPunct="1">
        <a:defRPr sz="1800" kern="1200">
          <a:solidFill>
            <a:schemeClr val="tx1"/>
          </a:solidFill>
          <a:latin typeface="+mn-lt"/>
          <a:ea typeface="+mn-ea"/>
          <a:cs typeface="+mn-cs"/>
        </a:defRPr>
      </a:lvl2pPr>
      <a:lvl3pPr marL="914216" algn="l" defTabSz="914216" rtl="0" eaLnBrk="1" latinLnBrk="0" hangingPunct="1">
        <a:defRPr sz="1800" kern="1200">
          <a:solidFill>
            <a:schemeClr val="tx1"/>
          </a:solidFill>
          <a:latin typeface="+mn-lt"/>
          <a:ea typeface="+mn-ea"/>
          <a:cs typeface="+mn-cs"/>
        </a:defRPr>
      </a:lvl3pPr>
      <a:lvl4pPr marL="1371324" algn="l" defTabSz="914216" rtl="0" eaLnBrk="1" latinLnBrk="0" hangingPunct="1">
        <a:defRPr sz="1800" kern="1200">
          <a:solidFill>
            <a:schemeClr val="tx1"/>
          </a:solidFill>
          <a:latin typeface="+mn-lt"/>
          <a:ea typeface="+mn-ea"/>
          <a:cs typeface="+mn-cs"/>
        </a:defRPr>
      </a:lvl4pPr>
      <a:lvl5pPr marL="1828432" algn="l" defTabSz="914216" rtl="0" eaLnBrk="1" latinLnBrk="0" hangingPunct="1">
        <a:defRPr sz="1800" kern="1200">
          <a:solidFill>
            <a:schemeClr val="tx1"/>
          </a:solidFill>
          <a:latin typeface="+mn-lt"/>
          <a:ea typeface="+mn-ea"/>
          <a:cs typeface="+mn-cs"/>
        </a:defRPr>
      </a:lvl5pPr>
      <a:lvl6pPr marL="2285539" algn="l" defTabSz="914216" rtl="0" eaLnBrk="1" latinLnBrk="0" hangingPunct="1">
        <a:defRPr sz="1800" kern="1200">
          <a:solidFill>
            <a:schemeClr val="tx1"/>
          </a:solidFill>
          <a:latin typeface="+mn-lt"/>
          <a:ea typeface="+mn-ea"/>
          <a:cs typeface="+mn-cs"/>
        </a:defRPr>
      </a:lvl6pPr>
      <a:lvl7pPr marL="2742648" algn="l" defTabSz="914216" rtl="0" eaLnBrk="1" latinLnBrk="0" hangingPunct="1">
        <a:defRPr sz="1800" kern="1200">
          <a:solidFill>
            <a:schemeClr val="tx1"/>
          </a:solidFill>
          <a:latin typeface="+mn-lt"/>
          <a:ea typeface="+mn-ea"/>
          <a:cs typeface="+mn-cs"/>
        </a:defRPr>
      </a:lvl7pPr>
      <a:lvl8pPr marL="3199756" algn="l" defTabSz="914216" rtl="0" eaLnBrk="1" latinLnBrk="0" hangingPunct="1">
        <a:defRPr sz="1800" kern="1200">
          <a:solidFill>
            <a:schemeClr val="tx1"/>
          </a:solidFill>
          <a:latin typeface="+mn-lt"/>
          <a:ea typeface="+mn-ea"/>
          <a:cs typeface="+mn-cs"/>
        </a:defRPr>
      </a:lvl8pPr>
      <a:lvl9pPr marL="3656863" algn="l" defTabSz="91421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slide" Target="slide3.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bg>
      <p:bgPr>
        <a:gradFill>
          <a:gsLst>
            <a:gs pos="90000">
              <a:srgbClr val="DFF4CE"/>
            </a:gs>
            <a:gs pos="0">
              <a:schemeClr val="accent1">
                <a:lumMod val="5000"/>
                <a:lumOff val="95000"/>
              </a:schemeClr>
            </a:gs>
            <a:gs pos="30000">
              <a:schemeClr val="accent1">
                <a:lumMod val="45000"/>
                <a:lumOff val="55000"/>
              </a:schemeClr>
            </a:gs>
            <a:gs pos="65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棱台 2"/>
          <p:cNvSpPr/>
          <p:nvPr/>
        </p:nvSpPr>
        <p:spPr>
          <a:xfrm>
            <a:off x="457589" y="3939326"/>
            <a:ext cx="11429211" cy="1889772"/>
          </a:xfrm>
          <a:prstGeom prst="bevel">
            <a:avLst/>
          </a:prstGeom>
          <a:gradFill>
            <a:gsLst>
              <a:gs pos="0">
                <a:schemeClr val="accent1">
                  <a:lumMod val="5000"/>
                  <a:lumOff val="95000"/>
                </a:schemeClr>
              </a:gs>
              <a:gs pos="0">
                <a:schemeClr val="accent1">
                  <a:lumMod val="45000"/>
                  <a:lumOff val="55000"/>
                </a:schemeClr>
              </a:gs>
              <a:gs pos="44000">
                <a:schemeClr val="accent1">
                  <a:lumMod val="45000"/>
                  <a:lumOff val="55000"/>
                </a:schemeClr>
              </a:gs>
              <a:gs pos="8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r>
              <a:rPr lang="en-US" altLang="zh-CN" sz="4656" b="1">
                <a:solidFill>
                  <a:srgbClr val="D60093"/>
                </a:solidFill>
                <a:latin typeface="隶书" panose="02010509060101010101" pitchFamily="49" charset="-122"/>
                <a:ea typeface="隶书" panose="02010509060101010101" pitchFamily="49" charset="-122"/>
              </a:rPr>
              <a:t>Section A (1a-2)</a:t>
            </a:r>
            <a:endParaRPr lang="zh-CN" altLang="en-US" sz="4656" b="1">
              <a:solidFill>
                <a:srgbClr val="D60093"/>
              </a:solidFill>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86895822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0"/>
                                  </p:iterate>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Effect transition="in" filter="fade">
                                      <p:cBhvr>
                                        <p:cTn id="9" dur="1000"/>
                                        <p:tgtEl>
                                          <p:spTgt spid="3"/>
                                        </p:tgtEl>
                                      </p:cBhvr>
                                    </p:animEffect>
                                  </p:childTnLst>
                                </p:cTn>
                              </p:par>
                            </p:childTnLst>
                          </p:cTn>
                        </p:par>
                        <p:par>
                          <p:cTn id="10" fill="hold">
                            <p:stCondLst>
                              <p:cond delay="1000"/>
                            </p:stCondLst>
                            <p:childTnLst>
                              <p:par>
                                <p:cTn id="11" presetID="34" presetClass="emph" presetSubtype="0" fill="hold" grpId="1" nodeType="afterEffect">
                                  <p:stCondLst>
                                    <p:cond delay="0"/>
                                  </p:stCondLst>
                                  <p:iterate type="lt">
                                    <p:tmPct val="10000"/>
                                  </p:iterate>
                                  <p:childTnLst>
                                    <p:animMotion origin="layout" path="M 0.0 0.0 L 0.0 -0.07213" pathEditMode="relative" ptsTypes="">
                                      <p:cBhvr>
                                        <p:cTn id="12" dur="250" accel="50000" decel="50000" autoRev="1" fill="hold">
                                          <p:stCondLst>
                                            <p:cond delay="0"/>
                                          </p:stCondLst>
                                        </p:cTn>
                                        <p:tgtEl>
                                          <p:spTgt spid="3"/>
                                        </p:tgtEl>
                                        <p:attrNameLst>
                                          <p:attrName>ppt_x</p:attrName>
                                          <p:attrName>ppt_y</p:attrName>
                                        </p:attrNameLst>
                                      </p:cBhvr>
                                    </p:animMotion>
                                    <p:animRot by="1500000">
                                      <p:cBhvr>
                                        <p:cTn id="13" dur="125" fill="hold">
                                          <p:stCondLst>
                                            <p:cond delay="0"/>
                                          </p:stCondLst>
                                        </p:cTn>
                                        <p:tgtEl>
                                          <p:spTgt spid="3"/>
                                        </p:tgtEl>
                                        <p:attrNameLst>
                                          <p:attrName>r</p:attrName>
                                        </p:attrNameLst>
                                      </p:cBhvr>
                                    </p:animRot>
                                    <p:animRot by="-1500000">
                                      <p:cBhvr>
                                        <p:cTn id="14" dur="125" fill="hold">
                                          <p:stCondLst>
                                            <p:cond delay="125"/>
                                          </p:stCondLst>
                                        </p:cTn>
                                        <p:tgtEl>
                                          <p:spTgt spid="3"/>
                                        </p:tgtEl>
                                        <p:attrNameLst>
                                          <p:attrName>r</p:attrName>
                                        </p:attrNameLst>
                                      </p:cBhvr>
                                    </p:animRot>
                                    <p:animRot by="-1500000">
                                      <p:cBhvr>
                                        <p:cTn id="15" dur="125" fill="hold">
                                          <p:stCondLst>
                                            <p:cond delay="250"/>
                                          </p:stCondLst>
                                        </p:cTn>
                                        <p:tgtEl>
                                          <p:spTgt spid="3"/>
                                        </p:tgtEl>
                                        <p:attrNameLst>
                                          <p:attrName>r</p:attrName>
                                        </p:attrNameLst>
                                      </p:cBhvr>
                                    </p:animRot>
                                    <p:animRot by="1500000">
                                      <p:cBhvr>
                                        <p:cTn id="16" dur="125" fill="hold">
                                          <p:stCondLst>
                                            <p:cond delay="375"/>
                                          </p:stCondLst>
                                        </p:cTn>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242550"/>
            <a:ext cx="11430000" cy="6247608"/>
          </a:xfrm>
          <a:prstGeom prst="rect">
            <a:avLst/>
          </a:prstGeom>
        </p:spPr>
        <p:txBody>
          <a:bodyPr>
            <a:spAutoFit/>
          </a:bodyPr>
          <a:lstStyle/>
          <a:p>
            <a:pPr indent="762000">
              <a:lnSpc>
                <a:spcPct val="120000"/>
              </a:lnSpc>
              <a:spcAft>
                <a:spcPts val="0"/>
              </a:spcAft>
              <a:tabLst>
                <a:tab pos="1188085" algn="l"/>
                <a:tab pos="2163445" algn="l"/>
                <a:tab pos="3142615" algn="l"/>
                <a:tab pos="4190365" algn="l"/>
              </a:tabLst>
            </a:pP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2</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And there will be at least one in every home.And computer science will be one of the most important subjects in schools then.People will work fewer hours than they do now and they will have more free time for sports, watching TV and traveling.</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3</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And many more people will go to other countries for holidays.</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2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There will be changes in our food, too.More land will be used for building new towns and houses for all the people.Then there will be less room for cows and sheep, so meat will be more expensive.Maybe no one will eat it every day.</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4</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Maybe people will be healthier.</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2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Work in the future will be different, too.</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5</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Robots will do dangerous and hard work.Therefore, it can reduce people’s stress and make them focus more on creative projects.</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23913592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316834"/>
            <a:ext cx="11430000" cy="3392980"/>
          </a:xfrm>
          <a:prstGeom prst="rect">
            <a:avLst/>
          </a:prstGeom>
          <a:ln>
            <a:solidFill>
              <a:schemeClr val="tx1"/>
            </a:solidFill>
          </a:ln>
        </p:spPr>
        <p:txBody>
          <a:bodyPr>
            <a:spAutoFit/>
          </a:bodyPr>
          <a:lstStyle/>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A.But what will the changes be?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B.Traveling will be much cheaper and easier.</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C.People may work as long as they would like.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D.Instead, they will eat more fruit and vegetables.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E.People will work fewer hours than they do now.</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F.Computers will be much smaller and more useful.</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81000" y="4791971"/>
            <a:ext cx="2075633" cy="592213"/>
          </a:xfrm>
          <a:prstGeom prst="rect">
            <a:avLst/>
          </a:prstGeom>
        </p:spPr>
        <p:txBody>
          <a:bodyPr wrap="none">
            <a:spAutoFit/>
          </a:bodyPr>
          <a:lstStyle/>
          <a:p>
            <a:pPr>
              <a:lnSpc>
                <a:spcPct val="130000"/>
              </a:lnSpc>
              <a:spcAft>
                <a:spcPts val="0"/>
              </a:spcAft>
              <a:tabLst>
                <a:tab pos="1188085" algn="l"/>
                <a:tab pos="2163445" algn="l"/>
                <a:tab pos="3142615" algn="l"/>
                <a:tab pos="4190365" algn="l"/>
              </a:tabLst>
            </a:pPr>
            <a:r>
              <a:rPr lang="en-US" altLang="zh-CN" sz="2800" b="1">
                <a:solidFill>
                  <a:srgbClr val="FF0000"/>
                </a:solidFill>
                <a:latin typeface="Times New Roman" panose="02020603050405020304" pitchFamily="18" charset="0"/>
                <a:cs typeface="Times New Roman" panose="02020603050405020304" pitchFamily="18" charset="0"/>
              </a:rPr>
              <a:t>1</a:t>
            </a:r>
            <a:r>
              <a:rPr lang="en-US" altLang="zh-CN" sz="2800">
                <a:solidFill>
                  <a:srgbClr val="FF0000"/>
                </a:solidFill>
                <a:latin typeface="Times New Roman" panose="02020603050405020304" pitchFamily="18" charset="0"/>
                <a:cs typeface="Times New Roman" panose="02020603050405020304" pitchFamily="18" charset="0"/>
              </a:rPr>
              <a:t>~</a:t>
            </a:r>
            <a:r>
              <a:rPr lang="en-US" altLang="zh-CN" sz="2800" b="1">
                <a:solidFill>
                  <a:srgbClr val="FF0000"/>
                </a:solidFill>
                <a:latin typeface="Times New Roman" panose="02020603050405020304" pitchFamily="18" charset="0"/>
                <a:cs typeface="Times New Roman" panose="02020603050405020304" pitchFamily="18" charset="0"/>
              </a:rPr>
              <a:t>5</a:t>
            </a:r>
            <a:r>
              <a:rPr lang="en-US" altLang="zh-CN" sz="2800">
                <a:solidFill>
                  <a:srgbClr val="FF0000"/>
                </a:solidFill>
                <a:latin typeface="Times New Roman" panose="02020603050405020304" pitchFamily="18" charset="0"/>
                <a:cs typeface="Times New Roman" panose="02020603050405020304" pitchFamily="18" charset="0"/>
              </a:rPr>
              <a:t> </a:t>
            </a:r>
            <a:r>
              <a:rPr lang="en-US" altLang="zh-CN" sz="2800" smtClean="0">
                <a:solidFill>
                  <a:srgbClr val="FF0000"/>
                </a:solidFill>
                <a:latin typeface="Times New Roman" panose="02020603050405020304" pitchFamily="18" charset="0"/>
                <a:cs typeface="Times New Roman" panose="02020603050405020304" pitchFamily="18" charset="0"/>
              </a:rPr>
              <a:t>AFBDE </a:t>
            </a:r>
            <a:endParaRPr lang="zh-CN" altLang="zh-CN" sz="2800">
              <a:solidFill>
                <a:srgbClr val="FF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6743012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048210" y="1371742"/>
            <a:ext cx="5714606" cy="2957989"/>
          </a:xfrm>
          <a:prstGeom prst="rect">
            <a:avLst/>
          </a:prstGeom>
          <a:gradFill>
            <a:gsLst>
              <a:gs pos="47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effectLst>
            <a:glow rad="533400">
              <a:schemeClr val="accent1">
                <a:alpha val="40000"/>
              </a:schemeClr>
            </a:glow>
            <a:outerShdw blurRad="50800" dist="50800" dir="3720000" algn="ctr" rotWithShape="0">
              <a:srgbClr val="000000">
                <a:alpha val="43137"/>
              </a:srgbClr>
            </a:outerShdw>
            <a:reflection endPos="0" dist="50800" dir="5400000" sy="-100000" algn="bl" rotWithShape="0"/>
            <a:softEdge rad="127000"/>
          </a:effectLst>
        </p:spPr>
        <p:txBody>
          <a:bodyPr wrap="square" rtlCol="0">
            <a:spAutoFit/>
          </a:bodyPr>
          <a:lstStyle/>
          <a:p>
            <a:pPr fontAlgn="base">
              <a:spcBef>
                <a:spcPct val="0"/>
              </a:spcBef>
              <a:spcAft>
                <a:spcPct val="0"/>
              </a:spcAft>
              <a:buFont typeface="Arial" panose="020B0604020202020204" pitchFamily="34" charset="0"/>
              <a:buNone/>
            </a:pPr>
            <a:r>
              <a:rPr lang="zh-CN" altLang="en-US"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练习结束，</a:t>
            </a:r>
            <a:endParaRPr lang="en-US" altLang="zh-CN"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a:p>
            <a:pPr fontAlgn="base">
              <a:spcBef>
                <a:spcPct val="0"/>
              </a:spcBef>
              <a:spcAft>
                <a:spcPct val="0"/>
              </a:spcAft>
              <a:buFont typeface="Arial" panose="020B0604020202020204" pitchFamily="34" charset="0"/>
              <a:buNone/>
            </a:pPr>
            <a:r>
              <a:rPr lang="zh-CN" altLang="en-US"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少年加油！</a:t>
            </a:r>
            <a:endParaRPr lang="en-US" altLang="zh-CN"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399867134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4500417" y="336338"/>
            <a:ext cx="2646878" cy="1107996"/>
          </a:xfrm>
          <a:prstGeom prst="rect">
            <a:avLst/>
          </a:prstGeom>
          <a:noFill/>
        </p:spPr>
        <p:txBody>
          <a:bodyPr wrap="none" lIns="91440" tIns="45720" rIns="91440" bIns="45720">
            <a:spAutoFit/>
            <a:scene3d>
              <a:camera prst="obliqueTopLeft"/>
              <a:lightRig rig="threePt" dir="t"/>
            </a:scene3d>
          </a:bodyPr>
          <a:lstStyle/>
          <a:p>
            <a:pPr algn="ctr"/>
            <a:r>
              <a:rPr lang="zh-CN" altLang="en-US" sz="6600" b="1" dirty="0" smtClean="0">
                <a:ln w="22225">
                  <a:solidFill>
                    <a:srgbClr val="ED7D31"/>
                  </a:solidFill>
                  <a:prstDash val="solid"/>
                </a:ln>
                <a:solidFill>
                  <a:srgbClr val="FFFF00"/>
                </a:solidFill>
                <a:effectLst>
                  <a:outerShdw blurRad="60007" dist="310007" dir="7680000" sy="30000" kx="1300200" algn="ctr" rotWithShape="0">
                    <a:prstClr val="black">
                      <a:alpha val="32000"/>
                    </a:prstClr>
                  </a:outerShdw>
                </a:effectLst>
              </a:rPr>
              <a:t>目    录</a:t>
            </a:r>
            <a:endParaRPr lang="zh-CN" altLang="en-US" sz="6600" b="1" dirty="0">
              <a:ln w="22225">
                <a:solidFill>
                  <a:srgbClr val="ED7D31"/>
                </a:solidFill>
                <a:prstDash val="solid"/>
              </a:ln>
              <a:solidFill>
                <a:srgbClr val="FFFF00"/>
              </a:solidFill>
              <a:effectLst>
                <a:outerShdw blurRad="60007" dist="310007" dir="7680000" sy="30000" kx="1300200" algn="ctr" rotWithShape="0">
                  <a:prstClr val="black">
                    <a:alpha val="32000"/>
                  </a:prstClr>
                </a:outerShdw>
              </a:effectLst>
            </a:endParaRPr>
          </a:p>
        </p:txBody>
      </p:sp>
      <p:sp>
        <p:nvSpPr>
          <p:cNvPr id="25" name="圆角矩形 24">
            <a:hlinkClick r:id="rId2" action="ppaction://hlinksldjump"/>
          </p:cNvPr>
          <p:cNvSpPr/>
          <p:nvPr/>
        </p:nvSpPr>
        <p:spPr>
          <a:xfrm>
            <a:off x="2659348" y="1992087"/>
            <a:ext cx="3995057" cy="762000"/>
          </a:xfrm>
          <a:prstGeom prst="roundRect">
            <a:avLst/>
          </a:prstGeom>
          <a:solidFill>
            <a:schemeClr val="accent6">
              <a:lumMod val="75000"/>
            </a:schemeClr>
          </a:solidFill>
          <a:effectLst>
            <a:outerShdw blurRad="76200" dir="13500000" sy="23000" kx="1200000" algn="br"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smtClean="0">
                <a:solidFill>
                  <a:prstClr val="white"/>
                </a:solidFill>
                <a:latin typeface="华文隶书" panose="02010800040101010101" pitchFamily="2" charset="-122"/>
                <a:ea typeface="华文隶书" panose="02010800040101010101" pitchFamily="2" charset="-122"/>
              </a:rPr>
              <a:t>基础巩固</a:t>
            </a:r>
            <a:endParaRPr lang="zh-CN" altLang="en-US" sz="3600" dirty="0">
              <a:solidFill>
                <a:prstClr val="white"/>
              </a:solidFill>
              <a:latin typeface="华文隶书" panose="02010800040101010101" pitchFamily="2" charset="-122"/>
              <a:ea typeface="华文隶书" panose="02010800040101010101" pitchFamily="2" charset="-122"/>
            </a:endParaRPr>
          </a:p>
        </p:txBody>
      </p:sp>
      <p:sp>
        <p:nvSpPr>
          <p:cNvPr id="26" name="圆角矩形 25">
            <a:hlinkClick r:id="rId3" action="ppaction://hlinksldjump"/>
          </p:cNvPr>
          <p:cNvSpPr/>
          <p:nvPr/>
        </p:nvSpPr>
        <p:spPr>
          <a:xfrm>
            <a:off x="5025863" y="3225639"/>
            <a:ext cx="3995057" cy="762000"/>
          </a:xfrm>
          <a:prstGeom prst="roundRect">
            <a:avLst/>
          </a:prstGeom>
          <a:solidFill>
            <a:schemeClr val="accent6">
              <a:lumMod val="75000"/>
            </a:schemeClr>
          </a:solidFill>
          <a:effectLst>
            <a:outerShdw blurRad="76200" dir="13500000" sy="23000" kx="1200000" algn="br"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smtClean="0">
                <a:solidFill>
                  <a:prstClr val="white"/>
                </a:solidFill>
                <a:latin typeface="华文隶书" panose="02010800040101010101" pitchFamily="2" charset="-122"/>
                <a:ea typeface="华文隶书" panose="02010800040101010101" pitchFamily="2" charset="-122"/>
              </a:rPr>
              <a:t>能力提升</a:t>
            </a:r>
            <a:endParaRPr lang="zh-CN" altLang="en-US" sz="3600" dirty="0">
              <a:solidFill>
                <a:prstClr val="white"/>
              </a:solidFill>
              <a:latin typeface="华文隶书" panose="02010800040101010101" pitchFamily="2" charset="-122"/>
              <a:ea typeface="华文隶书" panose="02010800040101010101" pitchFamily="2" charset="-122"/>
            </a:endParaRPr>
          </a:p>
        </p:txBody>
      </p:sp>
      <p:pic>
        <p:nvPicPr>
          <p:cNvPr id="28" name="Picture 2" descr="花朵ppt素材设计素材免费下载 花朵ppt素材设计图片 千图网平面设计 "/>
          <p:cNvPicPr>
            <a:picLocks noChangeAspect="1" noChangeArrowheads="1"/>
          </p:cNvPicPr>
          <p:nvPr/>
        </p:nvPicPr>
        <p:blipFill rotWithShape="1">
          <a:blip r:embed="rId4">
            <a:clrChange>
              <a:clrFrom>
                <a:srgbClr val="FBFBFB"/>
              </a:clrFrom>
              <a:clrTo>
                <a:srgbClr val="FBFBFB">
                  <a:alpha val="0"/>
                </a:srgbClr>
              </a:clrTo>
            </a:clrChange>
            <a:extLst>
              <a:ext uri="{28A0092B-C50C-407E-A947-70E740481C1C}">
                <a14:useLocalDpi xmlns:a14="http://schemas.microsoft.com/office/drawing/2010/main" val="0"/>
              </a:ext>
            </a:extLst>
          </a:blip>
          <a:srcRect l="35506" t="70052" r="36211" b="13281"/>
          <a:stretch/>
        </p:blipFill>
        <p:spPr bwMode="auto">
          <a:xfrm>
            <a:off x="7612577" y="7210546"/>
            <a:ext cx="872836" cy="685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025332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381000" y="209677"/>
            <a:ext cx="11430001" cy="577785"/>
            <a:chOff x="381000" y="209677"/>
            <a:chExt cx="11430001" cy="577785"/>
          </a:xfrm>
        </p:grpSpPr>
        <p:grpSp>
          <p:nvGrpSpPr>
            <p:cNvPr id="8" name="组合 7"/>
            <p:cNvGrpSpPr/>
            <p:nvPr userDrawn="1"/>
          </p:nvGrpSpPr>
          <p:grpSpPr>
            <a:xfrm>
              <a:off x="381000" y="209677"/>
              <a:ext cx="771985" cy="577785"/>
              <a:chOff x="7201355" y="2798675"/>
              <a:chExt cx="771985" cy="577785"/>
            </a:xfrm>
          </p:grpSpPr>
          <p:sp>
            <p:nvSpPr>
              <p:cNvPr id="10" name="平行四边形 9"/>
              <p:cNvSpPr/>
              <p:nvPr/>
            </p:nvSpPr>
            <p:spPr>
              <a:xfrm>
                <a:off x="7201355"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平行四边形 10"/>
              <p:cNvSpPr/>
              <p:nvPr/>
            </p:nvSpPr>
            <p:spPr>
              <a:xfrm>
                <a:off x="7387916"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平行四边形 11"/>
              <p:cNvSpPr/>
              <p:nvPr/>
            </p:nvSpPr>
            <p:spPr>
              <a:xfrm>
                <a:off x="7574477"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平行四边形 12"/>
              <p:cNvSpPr/>
              <p:nvPr/>
            </p:nvSpPr>
            <p:spPr>
              <a:xfrm>
                <a:off x="7761038"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矩形 8"/>
            <p:cNvSpPr/>
            <p:nvPr userDrawn="1"/>
          </p:nvSpPr>
          <p:spPr>
            <a:xfrm>
              <a:off x="966425" y="741743"/>
              <a:ext cx="10844576" cy="45719"/>
            </a:xfrm>
            <a:prstGeom prst="rect">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3622979" y="103386"/>
            <a:ext cx="5746402" cy="669887"/>
            <a:chOff x="3606630" y="897473"/>
            <a:chExt cx="4749093" cy="669887"/>
          </a:xfrm>
        </p:grpSpPr>
        <p:pic>
          <p:nvPicPr>
            <p:cNvPr id="16" name="图片 15" descr="阴影"/>
            <p:cNvPicPr>
              <a:picLocks noChangeAspect="1"/>
            </p:cNvPicPr>
            <p:nvPr/>
          </p:nvPicPr>
          <p:blipFill>
            <a:blip r:embed="rId2"/>
            <a:stretch>
              <a:fillRect/>
            </a:stretch>
          </p:blipFill>
          <p:spPr>
            <a:xfrm>
              <a:off x="3606630" y="897473"/>
              <a:ext cx="4749093" cy="669887"/>
            </a:xfrm>
            <a:prstGeom prst="rect">
              <a:avLst/>
            </a:prstGeom>
          </p:spPr>
        </p:pic>
        <p:sp>
          <p:nvSpPr>
            <p:cNvPr id="17" name="文本框 16"/>
            <p:cNvSpPr txBox="1"/>
            <p:nvPr/>
          </p:nvSpPr>
          <p:spPr>
            <a:xfrm>
              <a:off x="4660338" y="900607"/>
              <a:ext cx="2510204" cy="584775"/>
            </a:xfrm>
            <a:prstGeom prst="rect">
              <a:avLst/>
            </a:prstGeom>
            <a:noFill/>
          </p:spPr>
          <p:txBody>
            <a:bodyPr wrap="square" rtlCol="0">
              <a:spAutoFit/>
            </a:bodyPr>
            <a:lstStyle/>
            <a:p>
              <a:pPr algn="ctr"/>
              <a:r>
                <a:rPr lang="zh-CN" altLang="en-US" sz="3200" smtClean="0">
                  <a:solidFill>
                    <a:schemeClr val="accent2"/>
                  </a:solidFill>
                  <a:latin typeface="华文隶书" panose="02010800040101010101" pitchFamily="2" charset="-122"/>
                  <a:ea typeface="华文隶书" panose="02010800040101010101" pitchFamily="2" charset="-122"/>
                </a:rPr>
                <a:t>基础巩固</a:t>
              </a:r>
              <a:endParaRPr lang="zh-CN" altLang="en-US" sz="3200" dirty="0">
                <a:solidFill>
                  <a:schemeClr val="accent2"/>
                </a:solidFill>
                <a:latin typeface="华文隶书" panose="02010800040101010101" pitchFamily="2" charset="-122"/>
                <a:ea typeface="华文隶书" panose="02010800040101010101" pitchFamily="2" charset="-122"/>
              </a:endParaRPr>
            </a:p>
          </p:txBody>
        </p:sp>
      </p:grpSp>
      <p:sp>
        <p:nvSpPr>
          <p:cNvPr id="2" name="矩形 1"/>
          <p:cNvSpPr>
            <a:spLocks noChangeAspect="1"/>
          </p:cNvSpPr>
          <p:nvPr/>
        </p:nvSpPr>
        <p:spPr>
          <a:xfrm>
            <a:off x="381000" y="1099576"/>
            <a:ext cx="7106433" cy="652486"/>
          </a:xfrm>
          <a:prstGeom prst="rect">
            <a:avLst/>
          </a:prstGeom>
        </p:spPr>
        <p:txBody>
          <a:bodyPr wrap="none">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一、根据画线部分的发音将以下单词分类</a:t>
            </a:r>
            <a:r>
              <a:rPr lang="zh-CN"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a:t>
            </a:r>
            <a:r>
              <a:rPr lang="en-US"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81000" y="1752062"/>
            <a:ext cx="11430000" cy="1152367"/>
          </a:xfrm>
          <a:prstGeom prst="rect">
            <a:avLst/>
          </a:prstGeom>
          <a:ln>
            <a:solidFill>
              <a:schemeClr val="tx1"/>
            </a:solidFill>
          </a:ln>
        </p:spPr>
        <p:txBody>
          <a:bodyPr>
            <a:spAutoFit/>
          </a:bodyPr>
          <a:lstStyle/>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hu</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ng</a:t>
            </a:r>
            <a:r>
              <a:rPr lang="en-US" altLang="zh-CN" sz="2800">
                <a:solidFill>
                  <a:srgbClr val="000000"/>
                </a:solidFill>
                <a:latin typeface="Times New Roman" panose="02020603050405020304" pitchFamily="18" charset="0"/>
                <a:cs typeface="Times New Roman" panose="02020603050405020304" pitchFamily="18" charset="0"/>
              </a:rPr>
              <a:t>er</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n</a:t>
            </a:r>
            <a:r>
              <a:rPr lang="en-US" altLang="zh-CN" sz="2800">
                <a:solidFill>
                  <a:srgbClr val="000000"/>
                </a:solidFill>
                <a:latin typeface="Times New Roman" panose="02020603050405020304" pitchFamily="18" charset="0"/>
                <a:cs typeface="Times New Roman" panose="02020603050405020304" pitchFamily="18" charset="0"/>
              </a:rPr>
              <a:t>ews</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so</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ng</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ba</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nk</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ha</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ng</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smtClean="0">
                <a:solidFill>
                  <a:srgbClr val="000000"/>
                </a:solidFill>
                <a:latin typeface="Times New Roman" panose="02020603050405020304" pitchFamily="18" charset="0"/>
                <a:cs typeface="Times New Roman" panose="02020603050405020304" pitchFamily="18" charset="0"/>
              </a:rPr>
              <a:t>a</a:t>
            </a:r>
            <a:r>
              <a:rPr lang="en-US" altLang="zh-CN" sz="2800" u="sng" smtClean="0">
                <a:solidFill>
                  <a:srgbClr val="000000"/>
                </a:solidFill>
                <a:uFill>
                  <a:solidFill>
                    <a:srgbClr val="000000"/>
                  </a:solidFill>
                </a:uFill>
                <a:latin typeface="Times New Roman" panose="02020603050405020304" pitchFamily="18" charset="0"/>
                <a:cs typeface="Times New Roman" panose="02020603050405020304" pitchFamily="18" charset="0"/>
              </a:rPr>
              <a:t>ng</a:t>
            </a:r>
            <a:r>
              <a:rPr lang="en-US" altLang="zh-CN" sz="2800" smtClean="0">
                <a:solidFill>
                  <a:srgbClr val="000000"/>
                </a:solidFill>
                <a:latin typeface="Times New Roman" panose="02020603050405020304" pitchFamily="18" charset="0"/>
                <a:cs typeface="Times New Roman" panose="02020603050405020304" pitchFamily="18" charset="0"/>
              </a:rPr>
              <a:t>ry  </a:t>
            </a:r>
            <a:r>
              <a:rPr lang="en-US" altLang="zh-CN" sz="2800" u="sng" smtClean="0">
                <a:solidFill>
                  <a:srgbClr val="000000"/>
                </a:solidFill>
                <a:uFill>
                  <a:solidFill>
                    <a:srgbClr val="000000"/>
                  </a:solidFill>
                </a:uFill>
                <a:latin typeface="Times New Roman" panose="02020603050405020304" pitchFamily="18" charset="0"/>
                <a:cs typeface="Times New Roman" panose="02020603050405020304" pitchFamily="18" charset="0"/>
              </a:rPr>
              <a:t>ch</a:t>
            </a:r>
            <a:r>
              <a:rPr lang="en-US" altLang="zh-CN" sz="2800" smtClean="0">
                <a:solidFill>
                  <a:srgbClr val="000000"/>
                </a:solidFill>
                <a:latin typeface="Times New Roman" panose="02020603050405020304" pitchFamily="18" charset="0"/>
                <a:cs typeface="Times New Roman" panose="02020603050405020304" pitchFamily="18" charset="0"/>
              </a:rPr>
              <a:t>eap</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i</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nk</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mu</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ch</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j</a:t>
            </a:r>
            <a:r>
              <a:rPr lang="en-US" altLang="zh-CN" sz="2800">
                <a:solidFill>
                  <a:srgbClr val="000000"/>
                </a:solidFill>
                <a:latin typeface="Times New Roman" panose="02020603050405020304" pitchFamily="18" charset="0"/>
                <a:cs typeface="Times New Roman" panose="02020603050405020304" pitchFamily="18" charset="0"/>
              </a:rPr>
              <a:t>acket</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f</a:t>
            </a:r>
            <a:r>
              <a:rPr lang="en-US" altLang="zh-CN" sz="2800">
                <a:solidFill>
                  <a:srgbClr val="000000"/>
                </a:solidFill>
                <a:latin typeface="Times New Roman" panose="02020603050405020304" pitchFamily="18" charset="0"/>
                <a:cs typeface="Times New Roman" panose="02020603050405020304" pitchFamily="18" charset="0"/>
              </a:rPr>
              <a:t>ace</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mi</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n</a:t>
            </a:r>
            <a:r>
              <a:rPr lang="en-US" altLang="zh-CN" sz="2800">
                <a:solidFill>
                  <a:srgbClr val="000000"/>
                </a:solidFill>
                <a:latin typeface="Times New Roman" panose="02020603050405020304" pitchFamily="18" charset="0"/>
                <a:cs typeface="Times New Roman" panose="02020603050405020304" pitchFamily="18" charset="0"/>
              </a:rPr>
              <a:t>d</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ph</a:t>
            </a:r>
            <a:r>
              <a:rPr lang="en-US" altLang="zh-CN" sz="2800">
                <a:solidFill>
                  <a:srgbClr val="000000"/>
                </a:solidFill>
                <a:latin typeface="Times New Roman" panose="02020603050405020304" pitchFamily="18" charset="0"/>
                <a:cs typeface="Times New Roman" panose="02020603050405020304" pitchFamily="18" charset="0"/>
              </a:rPr>
              <a:t>oto</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r</a:t>
            </a:r>
            <a:r>
              <a:rPr lang="en-US" altLang="zh-CN" sz="2800">
                <a:solidFill>
                  <a:srgbClr val="000000"/>
                </a:solidFill>
                <a:latin typeface="Times New Roman" panose="02020603050405020304" pitchFamily="18" charset="0"/>
                <a:cs typeface="Times New Roman" panose="02020603050405020304" pitchFamily="18" charset="0"/>
              </a:rPr>
              <a:t>ace</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chan</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ge</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wr</a:t>
            </a:r>
            <a:r>
              <a:rPr lang="en-US" altLang="zh-CN" sz="2800">
                <a:solidFill>
                  <a:srgbClr val="000000"/>
                </a:solidFill>
                <a:latin typeface="Times New Roman" panose="02020603050405020304" pitchFamily="18" charset="0"/>
                <a:cs typeface="Times New Roman" panose="02020603050405020304" pitchFamily="18" charset="0"/>
              </a:rPr>
              <a:t>ite</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5" name="矩形 4"/>
          <p:cNvSpPr>
            <a:spLocks noChangeAspect="1"/>
          </p:cNvSpPr>
          <p:nvPr/>
        </p:nvSpPr>
        <p:spPr>
          <a:xfrm>
            <a:off x="381000" y="3130460"/>
            <a:ext cx="4516966" cy="2332946"/>
          </a:xfrm>
          <a:prstGeom prst="rect">
            <a:avLst/>
          </a:prstGeom>
        </p:spPr>
        <p:txBody>
          <a:bodyPr wrap="square">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./n/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smtClean="0">
                <a:solidFill>
                  <a:srgbClr val="000000"/>
                </a:solidFill>
                <a:latin typeface="Times New Roman" panose="02020603050405020304" pitchFamily="18" charset="0"/>
                <a:cs typeface="Times New Roman" panose="02020603050405020304" pitchFamily="18" charset="0"/>
              </a:rPr>
              <a:t>./</a:t>
            </a:r>
            <a:r>
              <a:rPr lang="en-US" altLang="zh-CN" sz="2800">
                <a:latin typeface="Times New Roman" panose="02020603050405020304" pitchFamily="18" charset="0"/>
                <a:cs typeface="Times New Roman" panose="02020603050405020304" pitchFamily="18" charset="0"/>
              </a:rPr>
              <a:t>ŋ</a:t>
            </a:r>
            <a:r>
              <a:rPr lang="en-US" altLang="zh-CN" sz="2800" smtClean="0">
                <a:solidFill>
                  <a:srgbClr val="000000"/>
                </a:solidFill>
                <a:latin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smtClean="0">
                <a:solidFill>
                  <a:srgbClr val="000000"/>
                </a:solidFill>
                <a:latin typeface="Times New Roman" panose="02020603050405020304" pitchFamily="18" charset="0"/>
                <a:cs typeface="Times New Roman" panose="02020603050405020304" pitchFamily="18" charset="0"/>
              </a:rPr>
              <a:t>./</a:t>
            </a:r>
            <a:r>
              <a:rPr lang="en-US" altLang="zh-CN" sz="2800" smtClean="0">
                <a:latin typeface="Times New Roman" panose="02020603050405020304" pitchFamily="18" charset="0"/>
                <a:cs typeface="Times New Roman" panose="02020603050405020304" pitchFamily="18" charset="0"/>
              </a:rPr>
              <a:t>ŋ</a:t>
            </a:r>
            <a:r>
              <a:rPr lang="en-US" altLang="zh-CN" sz="2800" smtClean="0">
                <a:solidFill>
                  <a:srgbClr val="000000"/>
                </a:solidFill>
                <a:latin typeface="Times New Roman" panose="02020603050405020304" pitchFamily="18" charset="0"/>
                <a:cs typeface="Times New Roman" panose="02020603050405020304" pitchFamily="18" charset="0"/>
              </a:rPr>
              <a:t>k</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smtClean="0">
                <a:solidFill>
                  <a:srgbClr val="000000"/>
                </a:solidFill>
                <a:latin typeface="Times New Roman" panose="02020603050405020304" pitchFamily="18" charset="0"/>
                <a:cs typeface="Times New Roman" panose="02020603050405020304" pitchFamily="18" charset="0"/>
              </a:rPr>
              <a:t>./</a:t>
            </a:r>
            <a:r>
              <a:rPr lang="en-US" altLang="zh-CN" sz="2800" smtClean="0">
                <a:latin typeface="Times New Roman" panose="02020603050405020304" pitchFamily="18" charset="0"/>
                <a:cs typeface="Times New Roman" panose="02020603050405020304" pitchFamily="18" charset="0"/>
              </a:rPr>
              <a:t>ŋ</a:t>
            </a:r>
            <a:r>
              <a:rPr lang="zh-CN" altLang="zh-CN" sz="2800" smtClean="0">
                <a:latin typeface="Times New Roman" panose="02020603050405020304" pitchFamily="18" charset="0"/>
                <a:cs typeface="Times New Roman" panose="02020603050405020304" pitchFamily="18" charset="0"/>
              </a:rPr>
              <a:t>ɡ</a:t>
            </a:r>
            <a:r>
              <a:rPr lang="en-US" altLang="zh-CN" sz="2800" smtClean="0">
                <a:solidFill>
                  <a:srgbClr val="000000"/>
                </a:solidFill>
                <a:latin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p:txBody>
      </p:sp>
      <p:sp>
        <p:nvSpPr>
          <p:cNvPr id="18" name="矩形 17"/>
          <p:cNvSpPr>
            <a:spLocks noChangeAspect="1"/>
          </p:cNvSpPr>
          <p:nvPr/>
        </p:nvSpPr>
        <p:spPr>
          <a:xfrm>
            <a:off x="6096000" y="3130460"/>
            <a:ext cx="4516966" cy="2332946"/>
          </a:xfrm>
          <a:prstGeom prst="rect">
            <a:avLst/>
          </a:prstGeom>
        </p:spPr>
        <p:txBody>
          <a:bodyPr wrap="square">
            <a:spAutoFit/>
          </a:bodyPr>
          <a:lstStyle/>
          <a:p>
            <a:pPr>
              <a:lnSpc>
                <a:spcPct val="130000"/>
              </a:lnSpc>
              <a:spcAft>
                <a:spcPts val="0"/>
              </a:spcAft>
              <a:tabLst>
                <a:tab pos="1188085" algn="l"/>
                <a:tab pos="2163445" algn="l"/>
                <a:tab pos="3142615" algn="l"/>
                <a:tab pos="4190365" algn="l"/>
              </a:tabLst>
            </a:pPr>
            <a:r>
              <a:rPr lang="en-US" altLang="zh-CN" sz="2800" b="1" smtClean="0">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./t</a:t>
            </a:r>
            <a:r>
              <a:rPr lang="zh-CN" altLang="zh-CN" sz="2800">
                <a:solidFill>
                  <a:srgbClr val="000000"/>
                </a:solidFill>
                <a:latin typeface="NEU-BZ-S92"/>
                <a:ea typeface="NEU-BZ-S92"/>
                <a:cs typeface="Times New Roman" panose="02020603050405020304" pitchFamily="18" charset="0"/>
              </a:rPr>
              <a:t>ʃ</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6</a:t>
            </a:r>
            <a:r>
              <a:rPr lang="en-US" altLang="zh-CN" sz="2800">
                <a:solidFill>
                  <a:srgbClr val="000000"/>
                </a:solidFill>
                <a:latin typeface="Times New Roman" panose="02020603050405020304" pitchFamily="18" charset="0"/>
                <a:cs typeface="Times New Roman" panose="02020603050405020304" pitchFamily="18" charset="0"/>
              </a:rPr>
              <a:t>./d</a:t>
            </a:r>
            <a:r>
              <a:rPr lang="zh-CN" altLang="zh-CN" sz="2800">
                <a:solidFill>
                  <a:srgbClr val="000000"/>
                </a:solidFill>
                <a:latin typeface="NEU-BZ-S92"/>
                <a:ea typeface="NEU-BZ-S92"/>
                <a:cs typeface="Times New Roman" panose="02020603050405020304" pitchFamily="18" charset="0"/>
              </a:rPr>
              <a:t>ʒ</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7</a:t>
            </a:r>
            <a:r>
              <a:rPr lang="en-US" altLang="zh-CN" sz="2800">
                <a:solidFill>
                  <a:srgbClr val="000000"/>
                </a:solidFill>
                <a:latin typeface="Times New Roman" panose="02020603050405020304" pitchFamily="18" charset="0"/>
                <a:cs typeface="Times New Roman" panose="02020603050405020304" pitchFamily="18" charset="0"/>
              </a:rPr>
              <a:t>./f/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8</a:t>
            </a:r>
            <a:r>
              <a:rPr lang="en-US" altLang="zh-CN" sz="2800">
                <a:solidFill>
                  <a:srgbClr val="000000"/>
                </a:solidFill>
                <a:latin typeface="Times New Roman" panose="02020603050405020304" pitchFamily="18" charset="0"/>
                <a:cs typeface="Times New Roman" panose="02020603050405020304" pitchFamily="18" charset="0"/>
              </a:rPr>
              <a:t>./r/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19" name="矩形 18"/>
          <p:cNvSpPr>
            <a:spLocks noChangeAspect="1"/>
          </p:cNvSpPr>
          <p:nvPr/>
        </p:nvSpPr>
        <p:spPr>
          <a:xfrm>
            <a:off x="1321493" y="3130460"/>
            <a:ext cx="2018501" cy="567912"/>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news</a:t>
            </a:r>
            <a:r>
              <a:rPr lang="zh-CN" altLang="en-US" sz="2800">
                <a:solidFill>
                  <a:srgbClr val="FF0000"/>
                </a:solidFill>
                <a:latin typeface="Times New Roman" panose="02020603050405020304" pitchFamily="18" charset="0"/>
              </a:rPr>
              <a:t>　</a:t>
            </a:r>
            <a:r>
              <a:rPr lang="en-US" altLang="zh-CN" sz="2800">
                <a:solidFill>
                  <a:srgbClr val="FF0000"/>
                </a:solidFill>
                <a:latin typeface="Times New Roman" panose="02020603050405020304" pitchFamily="18" charset="0"/>
              </a:rPr>
              <a:t>mind</a:t>
            </a:r>
            <a:endParaRPr lang="zh-CN" altLang="en-US" sz="2800"/>
          </a:p>
        </p:txBody>
      </p:sp>
      <p:sp>
        <p:nvSpPr>
          <p:cNvPr id="20" name="矩形 19"/>
          <p:cNvSpPr>
            <a:spLocks noChangeAspect="1"/>
          </p:cNvSpPr>
          <p:nvPr/>
        </p:nvSpPr>
        <p:spPr>
          <a:xfrm>
            <a:off x="1321493" y="3663335"/>
            <a:ext cx="1919115" cy="567912"/>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song</a:t>
            </a:r>
            <a:r>
              <a:rPr lang="zh-CN" altLang="en-US" sz="2800">
                <a:solidFill>
                  <a:srgbClr val="FF0000"/>
                </a:solidFill>
                <a:latin typeface="Times New Roman" panose="02020603050405020304" pitchFamily="18" charset="0"/>
              </a:rPr>
              <a:t>　</a:t>
            </a:r>
            <a:r>
              <a:rPr lang="en-US" altLang="zh-CN" sz="2800">
                <a:solidFill>
                  <a:srgbClr val="FF0000"/>
                </a:solidFill>
                <a:latin typeface="Times New Roman" panose="02020603050405020304" pitchFamily="18" charset="0"/>
              </a:rPr>
              <a:t>hang</a:t>
            </a:r>
            <a:endParaRPr lang="zh-CN" altLang="en-US" sz="2800"/>
          </a:p>
        </p:txBody>
      </p:sp>
      <p:sp>
        <p:nvSpPr>
          <p:cNvPr id="21" name="矩形 20"/>
          <p:cNvSpPr>
            <a:spLocks noChangeAspect="1"/>
          </p:cNvSpPr>
          <p:nvPr/>
        </p:nvSpPr>
        <p:spPr>
          <a:xfrm>
            <a:off x="1459486" y="4215429"/>
            <a:ext cx="1699504" cy="567912"/>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bank</a:t>
            </a:r>
            <a:r>
              <a:rPr lang="zh-CN" altLang="en-US" sz="2800">
                <a:solidFill>
                  <a:srgbClr val="FF0000"/>
                </a:solidFill>
                <a:latin typeface="Times New Roman" panose="02020603050405020304" pitchFamily="18" charset="0"/>
              </a:rPr>
              <a:t>　</a:t>
            </a:r>
            <a:r>
              <a:rPr lang="en-US" altLang="zh-CN" sz="2800">
                <a:solidFill>
                  <a:srgbClr val="FF0000"/>
                </a:solidFill>
                <a:latin typeface="Times New Roman" panose="02020603050405020304" pitchFamily="18" charset="0"/>
              </a:rPr>
              <a:t>ink</a:t>
            </a:r>
            <a:endParaRPr lang="zh-CN" altLang="en-US" sz="2800"/>
          </a:p>
        </p:txBody>
      </p:sp>
      <p:sp>
        <p:nvSpPr>
          <p:cNvPr id="22" name="矩形 21"/>
          <p:cNvSpPr>
            <a:spLocks noChangeAspect="1"/>
          </p:cNvSpPr>
          <p:nvPr/>
        </p:nvSpPr>
        <p:spPr>
          <a:xfrm>
            <a:off x="1459486" y="4777748"/>
            <a:ext cx="2717411" cy="567912"/>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hunger</a:t>
            </a:r>
            <a:r>
              <a:rPr lang="zh-CN" altLang="en-US" sz="2800">
                <a:solidFill>
                  <a:srgbClr val="FF0000"/>
                </a:solidFill>
                <a:latin typeface="Times New Roman" panose="02020603050405020304" pitchFamily="18" charset="0"/>
              </a:rPr>
              <a:t>　</a:t>
            </a:r>
            <a:r>
              <a:rPr lang="en-US" altLang="zh-CN" sz="2800">
                <a:solidFill>
                  <a:srgbClr val="FF0000"/>
                </a:solidFill>
                <a:latin typeface="Times New Roman" panose="02020603050405020304" pitchFamily="18" charset="0"/>
              </a:rPr>
              <a:t>angry</a:t>
            </a:r>
            <a:r>
              <a:rPr lang="zh-CN" altLang="en-US" sz="2800">
                <a:solidFill>
                  <a:srgbClr val="FF0000"/>
                </a:solidFill>
                <a:latin typeface="Times New Roman" panose="02020603050405020304" pitchFamily="18" charset="0"/>
              </a:rPr>
              <a:t>　</a:t>
            </a:r>
            <a:endParaRPr lang="zh-CN" altLang="en-US" sz="2800"/>
          </a:p>
        </p:txBody>
      </p:sp>
      <p:sp>
        <p:nvSpPr>
          <p:cNvPr id="23" name="矩形 22"/>
          <p:cNvSpPr>
            <a:spLocks noChangeAspect="1"/>
          </p:cNvSpPr>
          <p:nvPr/>
        </p:nvSpPr>
        <p:spPr>
          <a:xfrm>
            <a:off x="7208585" y="3099638"/>
            <a:ext cx="3055298" cy="609398"/>
          </a:xfrm>
          <a:prstGeom prst="rect">
            <a:avLst/>
          </a:prstGeom>
        </p:spPr>
        <p:txBody>
          <a:bodyPr wrap="square">
            <a:spAutoFit/>
          </a:bodyPr>
          <a:lstStyle/>
          <a:p>
            <a:pPr>
              <a:lnSpc>
                <a:spcPct val="120000"/>
              </a:lnSpc>
            </a:pPr>
            <a:r>
              <a:rPr lang="en-US" altLang="zh-CN" sz="2800" smtClean="0">
                <a:solidFill>
                  <a:srgbClr val="FF0000"/>
                </a:solidFill>
                <a:latin typeface="Times New Roman" panose="02020603050405020304" pitchFamily="18" charset="0"/>
              </a:rPr>
              <a:t>cheap   much</a:t>
            </a:r>
            <a:endParaRPr lang="en-US" altLang="zh-CN" sz="2800">
              <a:solidFill>
                <a:srgbClr val="FF0000"/>
              </a:solidFill>
              <a:latin typeface="Times New Roman" panose="02020603050405020304" pitchFamily="18" charset="0"/>
            </a:endParaRPr>
          </a:p>
        </p:txBody>
      </p:sp>
      <p:sp>
        <p:nvSpPr>
          <p:cNvPr id="24" name="矩形 23"/>
          <p:cNvSpPr>
            <a:spLocks noChangeAspect="1"/>
          </p:cNvSpPr>
          <p:nvPr/>
        </p:nvSpPr>
        <p:spPr>
          <a:xfrm>
            <a:off x="7208585" y="3663335"/>
            <a:ext cx="2412840" cy="567912"/>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jacket</a:t>
            </a:r>
            <a:r>
              <a:rPr lang="zh-CN" altLang="en-US" sz="2800">
                <a:solidFill>
                  <a:srgbClr val="FF0000"/>
                </a:solidFill>
                <a:latin typeface="Times New Roman" panose="02020603050405020304" pitchFamily="18" charset="0"/>
              </a:rPr>
              <a:t>　</a:t>
            </a:r>
            <a:r>
              <a:rPr lang="en-US" altLang="zh-CN" sz="2800">
                <a:solidFill>
                  <a:srgbClr val="FF0000"/>
                </a:solidFill>
                <a:latin typeface="Times New Roman" panose="02020603050405020304" pitchFamily="18" charset="0"/>
              </a:rPr>
              <a:t>change</a:t>
            </a:r>
            <a:endParaRPr lang="zh-CN" altLang="en-US" sz="2800"/>
          </a:p>
        </p:txBody>
      </p:sp>
      <p:sp>
        <p:nvSpPr>
          <p:cNvPr id="25" name="矩形 24"/>
          <p:cNvSpPr>
            <a:spLocks noChangeAspect="1"/>
          </p:cNvSpPr>
          <p:nvPr/>
        </p:nvSpPr>
        <p:spPr>
          <a:xfrm>
            <a:off x="7208585" y="4215429"/>
            <a:ext cx="1957587" cy="567912"/>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face</a:t>
            </a:r>
            <a:r>
              <a:rPr lang="zh-CN" altLang="en-US" sz="2800">
                <a:solidFill>
                  <a:srgbClr val="FF0000"/>
                </a:solidFill>
                <a:latin typeface="Times New Roman" panose="02020603050405020304" pitchFamily="18" charset="0"/>
              </a:rPr>
              <a:t>　</a:t>
            </a:r>
            <a:r>
              <a:rPr lang="en-US" altLang="zh-CN" sz="2800">
                <a:solidFill>
                  <a:srgbClr val="FF0000"/>
                </a:solidFill>
                <a:latin typeface="Times New Roman" panose="02020603050405020304" pitchFamily="18" charset="0"/>
              </a:rPr>
              <a:t>photo</a:t>
            </a:r>
            <a:endParaRPr lang="zh-CN" altLang="en-US" sz="2800"/>
          </a:p>
        </p:txBody>
      </p:sp>
      <p:sp>
        <p:nvSpPr>
          <p:cNvPr id="26" name="矩形 25"/>
          <p:cNvSpPr>
            <a:spLocks noChangeAspect="1"/>
          </p:cNvSpPr>
          <p:nvPr/>
        </p:nvSpPr>
        <p:spPr>
          <a:xfrm>
            <a:off x="7208585" y="4777748"/>
            <a:ext cx="1877437" cy="567912"/>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race</a:t>
            </a:r>
            <a:r>
              <a:rPr lang="zh-CN" altLang="en-US" sz="2800">
                <a:solidFill>
                  <a:srgbClr val="FF0000"/>
                </a:solidFill>
                <a:latin typeface="Times New Roman" panose="02020603050405020304" pitchFamily="18" charset="0"/>
              </a:rPr>
              <a:t>　</a:t>
            </a:r>
            <a:r>
              <a:rPr lang="en-US" altLang="zh-CN" sz="2800">
                <a:solidFill>
                  <a:srgbClr val="FF0000"/>
                </a:solidFill>
                <a:latin typeface="Times New Roman" panose="02020603050405020304" pitchFamily="18" charset="0"/>
              </a:rPr>
              <a:t>write</a:t>
            </a:r>
            <a:endParaRPr lang="zh-CN" altLang="en-US" sz="2800"/>
          </a:p>
        </p:txBody>
      </p:sp>
    </p:spTree>
    <p:extLst>
      <p:ext uri="{BB962C8B-B14F-4D97-AF65-F5344CB8AC3E}">
        <p14:creationId xmlns:p14="http://schemas.microsoft.com/office/powerpoint/2010/main" val="202415493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0"/>
                                  </p:stCondLst>
                                  <p:childTnLst>
                                    <p:animRot by="120000">
                                      <p:cBhvr>
                                        <p:cTn id="6" dur="100" fill="hold">
                                          <p:stCondLst>
                                            <p:cond delay="0"/>
                                          </p:stCondLst>
                                        </p:cTn>
                                        <p:tgtEl>
                                          <p:spTgt spid="15"/>
                                        </p:tgtEl>
                                        <p:attrNameLst>
                                          <p:attrName>r</p:attrName>
                                        </p:attrNameLst>
                                      </p:cBhvr>
                                    </p:animRot>
                                    <p:animRot by="-240000">
                                      <p:cBhvr>
                                        <p:cTn id="7" dur="200" fill="hold">
                                          <p:stCondLst>
                                            <p:cond delay="200"/>
                                          </p:stCondLst>
                                        </p:cTn>
                                        <p:tgtEl>
                                          <p:spTgt spid="15"/>
                                        </p:tgtEl>
                                        <p:attrNameLst>
                                          <p:attrName>r</p:attrName>
                                        </p:attrNameLst>
                                      </p:cBhvr>
                                    </p:animRot>
                                    <p:animRot by="240000">
                                      <p:cBhvr>
                                        <p:cTn id="8" dur="200" fill="hold">
                                          <p:stCondLst>
                                            <p:cond delay="400"/>
                                          </p:stCondLst>
                                        </p:cTn>
                                        <p:tgtEl>
                                          <p:spTgt spid="15"/>
                                        </p:tgtEl>
                                        <p:attrNameLst>
                                          <p:attrName>r</p:attrName>
                                        </p:attrNameLst>
                                      </p:cBhvr>
                                    </p:animRot>
                                    <p:animRot by="-240000">
                                      <p:cBhvr>
                                        <p:cTn id="9" dur="200" fill="hold">
                                          <p:stCondLst>
                                            <p:cond delay="600"/>
                                          </p:stCondLst>
                                        </p:cTn>
                                        <p:tgtEl>
                                          <p:spTgt spid="15"/>
                                        </p:tgtEl>
                                        <p:attrNameLst>
                                          <p:attrName>r</p:attrName>
                                        </p:attrNameLst>
                                      </p:cBhvr>
                                    </p:animRot>
                                    <p:animRot by="120000">
                                      <p:cBhvr>
                                        <p:cTn id="10" dur="200" fill="hold">
                                          <p:stCondLst>
                                            <p:cond delay="800"/>
                                          </p:stCondLst>
                                        </p:cTn>
                                        <p:tgtEl>
                                          <p:spTgt spid="15"/>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randombar(horizontal)">
                                      <p:cBhvr>
                                        <p:cTn id="15" dur="500"/>
                                        <p:tgtEl>
                                          <p:spTgt spid="19"/>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randombar(horizontal)">
                                      <p:cBhvr>
                                        <p:cTn id="20" dur="500"/>
                                        <p:tgtEl>
                                          <p:spTgt spid="20"/>
                                        </p:tgtEl>
                                      </p:cBhvr>
                                    </p:animEffect>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grpId="0" nodeType="click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randombar(horizontal)">
                                      <p:cBhvr>
                                        <p:cTn id="25" dur="500"/>
                                        <p:tgtEl>
                                          <p:spTgt spid="21"/>
                                        </p:tgtEl>
                                      </p:cBhvr>
                                    </p:animEffect>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grpId="0" nodeType="click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randombar(horizontal)">
                                      <p:cBhvr>
                                        <p:cTn id="30" dur="500"/>
                                        <p:tgtEl>
                                          <p:spTgt spid="22"/>
                                        </p:tgtEl>
                                      </p:cBhvr>
                                    </p:animEffect>
                                  </p:childTnLst>
                                </p:cTn>
                              </p:par>
                            </p:childTnLst>
                          </p:cTn>
                        </p:par>
                      </p:childTnLst>
                    </p:cTn>
                  </p:par>
                  <p:par>
                    <p:cTn id="31" fill="hold">
                      <p:stCondLst>
                        <p:cond delay="indefinite"/>
                      </p:stCondLst>
                      <p:childTnLst>
                        <p:par>
                          <p:cTn id="32" fill="hold">
                            <p:stCondLst>
                              <p:cond delay="0"/>
                            </p:stCondLst>
                            <p:childTnLst>
                              <p:par>
                                <p:cTn id="33" presetID="14" presetClass="entr" presetSubtype="10" fill="hold" grpId="0" nodeType="click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randombar(horizontal)">
                                      <p:cBhvr>
                                        <p:cTn id="35" dur="500"/>
                                        <p:tgtEl>
                                          <p:spTgt spid="23"/>
                                        </p:tgtEl>
                                      </p:cBhvr>
                                    </p:animEffect>
                                  </p:childTnLst>
                                </p:cTn>
                              </p:par>
                            </p:childTnLst>
                          </p:cTn>
                        </p:par>
                      </p:childTnLst>
                    </p:cTn>
                  </p:par>
                  <p:par>
                    <p:cTn id="36" fill="hold">
                      <p:stCondLst>
                        <p:cond delay="indefinite"/>
                      </p:stCondLst>
                      <p:childTnLst>
                        <p:par>
                          <p:cTn id="37" fill="hold">
                            <p:stCondLst>
                              <p:cond delay="0"/>
                            </p:stCondLst>
                            <p:childTnLst>
                              <p:par>
                                <p:cTn id="38" presetID="14" presetClass="entr" presetSubtype="10" fill="hold" grpId="0" nodeType="clickEffect">
                                  <p:stCondLst>
                                    <p:cond delay="0"/>
                                  </p:stCondLst>
                                  <p:childTnLst>
                                    <p:set>
                                      <p:cBhvr>
                                        <p:cTn id="39" dur="1" fill="hold">
                                          <p:stCondLst>
                                            <p:cond delay="0"/>
                                          </p:stCondLst>
                                        </p:cTn>
                                        <p:tgtEl>
                                          <p:spTgt spid="24"/>
                                        </p:tgtEl>
                                        <p:attrNameLst>
                                          <p:attrName>style.visibility</p:attrName>
                                        </p:attrNameLst>
                                      </p:cBhvr>
                                      <p:to>
                                        <p:strVal val="visible"/>
                                      </p:to>
                                    </p:set>
                                    <p:animEffect transition="in" filter="randombar(horizontal)">
                                      <p:cBhvr>
                                        <p:cTn id="40" dur="500"/>
                                        <p:tgtEl>
                                          <p:spTgt spid="24"/>
                                        </p:tgtEl>
                                      </p:cBhvr>
                                    </p:animEffect>
                                  </p:childTnLst>
                                </p:cTn>
                              </p:par>
                            </p:childTnLst>
                          </p:cTn>
                        </p:par>
                      </p:childTnLst>
                    </p:cTn>
                  </p:par>
                  <p:par>
                    <p:cTn id="41" fill="hold">
                      <p:stCondLst>
                        <p:cond delay="indefinite"/>
                      </p:stCondLst>
                      <p:childTnLst>
                        <p:par>
                          <p:cTn id="42" fill="hold">
                            <p:stCondLst>
                              <p:cond delay="0"/>
                            </p:stCondLst>
                            <p:childTnLst>
                              <p:par>
                                <p:cTn id="43" presetID="14" presetClass="entr" presetSubtype="10" fill="hold" grpId="0" nodeType="clickEffect">
                                  <p:stCondLst>
                                    <p:cond delay="0"/>
                                  </p:stCondLst>
                                  <p:childTnLst>
                                    <p:set>
                                      <p:cBhvr>
                                        <p:cTn id="44" dur="1" fill="hold">
                                          <p:stCondLst>
                                            <p:cond delay="0"/>
                                          </p:stCondLst>
                                        </p:cTn>
                                        <p:tgtEl>
                                          <p:spTgt spid="25"/>
                                        </p:tgtEl>
                                        <p:attrNameLst>
                                          <p:attrName>style.visibility</p:attrName>
                                        </p:attrNameLst>
                                      </p:cBhvr>
                                      <p:to>
                                        <p:strVal val="visible"/>
                                      </p:to>
                                    </p:set>
                                    <p:animEffect transition="in" filter="randombar(horizontal)">
                                      <p:cBhvr>
                                        <p:cTn id="45" dur="500"/>
                                        <p:tgtEl>
                                          <p:spTgt spid="25"/>
                                        </p:tgtEl>
                                      </p:cBhvr>
                                    </p:animEffect>
                                  </p:childTnLst>
                                </p:cTn>
                              </p:par>
                            </p:childTnLst>
                          </p:cTn>
                        </p:par>
                      </p:childTnLst>
                    </p:cTn>
                  </p:par>
                  <p:par>
                    <p:cTn id="46" fill="hold">
                      <p:stCondLst>
                        <p:cond delay="indefinite"/>
                      </p:stCondLst>
                      <p:childTnLst>
                        <p:par>
                          <p:cTn id="47" fill="hold">
                            <p:stCondLst>
                              <p:cond delay="0"/>
                            </p:stCondLst>
                            <p:childTnLst>
                              <p:par>
                                <p:cTn id="48" presetID="14" presetClass="entr" presetSubtype="10" fill="hold" grpId="0" nodeType="clickEffect">
                                  <p:stCondLst>
                                    <p:cond delay="0"/>
                                  </p:stCondLst>
                                  <p:childTnLst>
                                    <p:set>
                                      <p:cBhvr>
                                        <p:cTn id="49" dur="1" fill="hold">
                                          <p:stCondLst>
                                            <p:cond delay="0"/>
                                          </p:stCondLst>
                                        </p:cTn>
                                        <p:tgtEl>
                                          <p:spTgt spid="26"/>
                                        </p:tgtEl>
                                        <p:attrNameLst>
                                          <p:attrName>style.visibility</p:attrName>
                                        </p:attrNameLst>
                                      </p:cBhvr>
                                      <p:to>
                                        <p:strVal val="visible"/>
                                      </p:to>
                                    </p:set>
                                    <p:animEffect transition="in" filter="randombar(horizontal)">
                                      <p:cBhvr>
                                        <p:cTn id="50"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P spid="22" grpId="0"/>
      <p:bldP spid="23" grpId="0"/>
      <p:bldP spid="24" grpId="0"/>
      <p:bldP spid="25" grpId="0"/>
      <p:bldP spid="2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214401"/>
            <a:ext cx="11430000" cy="6193747"/>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二、根据句意及首字母或中文提示写出单词。</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.The weatherman’s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p</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was not accurate(</a:t>
            </a:r>
            <a:r>
              <a:rPr lang="zh-CN" altLang="zh-CN" sz="2800">
                <a:solidFill>
                  <a:srgbClr val="000000"/>
                </a:solidFill>
                <a:latin typeface="Times New Roman" panose="02020603050405020304" pitchFamily="18" charset="0"/>
                <a:cs typeface="Times New Roman" panose="02020603050405020304" pitchFamily="18" charset="0"/>
              </a:rPr>
              <a:t>精确的</a:t>
            </a:r>
            <a:r>
              <a:rPr lang="en-US" altLang="zh-CN" sz="2800">
                <a:solidFill>
                  <a:srgbClr val="000000"/>
                </a:solidFill>
                <a:latin typeface="Times New Roman" panose="02020603050405020304" pitchFamily="18" charset="0"/>
                <a:cs typeface="Times New Roman" panose="02020603050405020304" pitchFamily="18" charset="0"/>
              </a:rPr>
              <a:t>).It said it would be sunny, but it rained all day.</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.My brother lost his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t</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to the concert, so he couldn’t go.It made him really sad.</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.The situation could be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w</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if we don’t take action now.We need to find a solution quickly.</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.She always has a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p</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attitude, even when things don’t go her way.That’s why everyone likes her.</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.The spaceship is designed to explore the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外围的</a:t>
            </a:r>
            <a:r>
              <a:rPr lang="en-US" altLang="zh-CN" sz="2800">
                <a:solidFill>
                  <a:srgbClr val="000000"/>
                </a:solidFill>
                <a:latin typeface="Times New Roman" panose="02020603050405020304" pitchFamily="18" charset="0"/>
                <a:cs typeface="Times New Roman" panose="02020603050405020304" pitchFamily="18" charset="0"/>
              </a:rPr>
              <a:t>) space.It’s so amazing!</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725646" y="740005"/>
            <a:ext cx="1638590"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prediction</a:t>
            </a:r>
            <a:endParaRPr lang="zh-CN" altLang="en-US" sz="2800"/>
          </a:p>
        </p:txBody>
      </p:sp>
      <p:sp>
        <p:nvSpPr>
          <p:cNvPr id="4" name="矩形 3"/>
          <p:cNvSpPr>
            <a:spLocks noChangeAspect="1"/>
          </p:cNvSpPr>
          <p:nvPr/>
        </p:nvSpPr>
        <p:spPr>
          <a:xfrm>
            <a:off x="3725646" y="1889572"/>
            <a:ext cx="979755"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ticket</a:t>
            </a:r>
            <a:endParaRPr lang="zh-CN" altLang="en-US" sz="2800"/>
          </a:p>
        </p:txBody>
      </p:sp>
      <p:sp>
        <p:nvSpPr>
          <p:cNvPr id="5" name="矩形 4"/>
          <p:cNvSpPr>
            <a:spLocks noChangeAspect="1"/>
          </p:cNvSpPr>
          <p:nvPr/>
        </p:nvSpPr>
        <p:spPr>
          <a:xfrm>
            <a:off x="4384481" y="2999293"/>
            <a:ext cx="1042273"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worse</a:t>
            </a:r>
            <a:endParaRPr lang="zh-CN" altLang="en-US" sz="2800"/>
          </a:p>
        </p:txBody>
      </p:sp>
      <p:sp>
        <p:nvSpPr>
          <p:cNvPr id="6" name="矩形 5"/>
          <p:cNvSpPr>
            <a:spLocks noChangeAspect="1"/>
          </p:cNvSpPr>
          <p:nvPr/>
        </p:nvSpPr>
        <p:spPr>
          <a:xfrm>
            <a:off x="3502668" y="4097490"/>
            <a:ext cx="1678665" cy="567912"/>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positive</a:t>
            </a:r>
            <a:r>
              <a:rPr lang="zh-CN" altLang="en-US" sz="2800">
                <a:solidFill>
                  <a:srgbClr val="FF0000"/>
                </a:solidFill>
                <a:latin typeface="Times New Roman" panose="02020603050405020304" pitchFamily="18" charset="0"/>
              </a:rPr>
              <a:t>　</a:t>
            </a:r>
            <a:endParaRPr lang="zh-CN" altLang="en-US" sz="2800"/>
          </a:p>
        </p:txBody>
      </p:sp>
      <p:sp>
        <p:nvSpPr>
          <p:cNvPr id="7" name="矩形 6"/>
          <p:cNvSpPr>
            <a:spLocks noChangeAspect="1"/>
          </p:cNvSpPr>
          <p:nvPr/>
        </p:nvSpPr>
        <p:spPr>
          <a:xfrm>
            <a:off x="7191090" y="5227647"/>
            <a:ext cx="922047"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outer</a:t>
            </a:r>
            <a:endParaRPr lang="zh-CN" altLang="en-US" sz="2800"/>
          </a:p>
        </p:txBody>
      </p:sp>
    </p:spTree>
    <p:extLst>
      <p:ext uri="{BB962C8B-B14F-4D97-AF65-F5344CB8AC3E}">
        <p14:creationId xmlns:p14="http://schemas.microsoft.com/office/powerpoint/2010/main" val="13153913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randombar(horizontal)">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randombar(horizontal)">
                                      <p:cBhvr>
                                        <p:cTn id="2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653940"/>
            <a:ext cx="11430000" cy="401340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三、根据中文意思</a:t>
            </a:r>
            <a:r>
              <a:rPr lang="zh-CN"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完成英语句</a:t>
            </a:r>
            <a:r>
              <a:rPr lang="zh-CN" altLang="zh-CN" sz="28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子</a:t>
            </a:r>
            <a:r>
              <a:rPr lang="zh-CN"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人工智能和机器人将接管无聊的工作。</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AI and robots will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a:t>
            </a:r>
            <a:r>
              <a:rPr lang="en-US" altLang="zh-CN" sz="2800" smtClean="0">
                <a:solidFill>
                  <a:srgbClr val="000000"/>
                </a:solidFill>
                <a:latin typeface="Times New Roman" panose="02020603050405020304" pitchFamily="18" charset="0"/>
                <a:cs typeface="Times New Roman" panose="02020603050405020304" pitchFamily="18" charset="0"/>
              </a:rPr>
              <a:t>boring </a:t>
            </a:r>
            <a:r>
              <a:rPr lang="en-US" altLang="zh-CN" sz="2800">
                <a:solidFill>
                  <a:srgbClr val="000000"/>
                </a:solidFill>
                <a:latin typeface="Times New Roman" panose="02020603050405020304" pitchFamily="18" charset="0"/>
                <a:cs typeface="Times New Roman" panose="02020603050405020304" pitchFamily="18" charset="0"/>
              </a:rPr>
              <a:t>work.</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许多人将住在太空。</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Many people will live </a:t>
            </a:r>
            <a:r>
              <a:rPr lang="en-US" altLang="zh-CN" sz="2800" smtClean="0">
                <a:solidFill>
                  <a:srgbClr val="000000"/>
                </a:solidFill>
                <a:latin typeface="Times New Roman" panose="02020603050405020304" pitchFamily="18" charset="0"/>
                <a:cs typeface="Times New Roman" panose="02020603050405020304" pitchFamily="18" charset="0"/>
              </a:rPr>
              <a:t>in</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_________ _________</a:t>
            </a:r>
            <a:r>
              <a:rPr lang="en-US" altLang="zh-CN" sz="2800" smtClean="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人们不会在大办公室里一起工作。</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People won’t work together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_________ </a:t>
            </a:r>
            <a:r>
              <a:rPr lang="en-US" altLang="zh-CN" sz="2800" smtClean="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696112" y="1786942"/>
            <a:ext cx="2226892"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take </a:t>
            </a:r>
            <a:r>
              <a:rPr lang="en-US" altLang="zh-CN" sz="2800" smtClean="0">
                <a:solidFill>
                  <a:srgbClr val="FF0000"/>
                </a:solidFill>
                <a:latin typeface="Times New Roman" panose="02020603050405020304" pitchFamily="18" charset="0"/>
              </a:rPr>
              <a:t>        over</a:t>
            </a:r>
            <a:endParaRPr lang="zh-CN" altLang="en-US" sz="2800"/>
          </a:p>
        </p:txBody>
      </p:sp>
      <p:sp>
        <p:nvSpPr>
          <p:cNvPr id="4" name="矩形 3"/>
          <p:cNvSpPr>
            <a:spLocks noChangeAspect="1"/>
          </p:cNvSpPr>
          <p:nvPr/>
        </p:nvSpPr>
        <p:spPr>
          <a:xfrm>
            <a:off x="4384480" y="2827476"/>
            <a:ext cx="2435282"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outer </a:t>
            </a:r>
            <a:r>
              <a:rPr lang="en-US" altLang="zh-CN" sz="2800" smtClean="0">
                <a:solidFill>
                  <a:srgbClr val="FF0000"/>
                </a:solidFill>
                <a:latin typeface="Times New Roman" panose="02020603050405020304" pitchFamily="18" charset="0"/>
              </a:rPr>
              <a:t>       space</a:t>
            </a:r>
            <a:endParaRPr lang="zh-CN" altLang="en-US" sz="2800"/>
          </a:p>
        </p:txBody>
      </p:sp>
      <p:sp>
        <p:nvSpPr>
          <p:cNvPr id="5" name="矩形 4"/>
          <p:cNvSpPr>
            <a:spLocks noChangeAspect="1"/>
          </p:cNvSpPr>
          <p:nvPr/>
        </p:nvSpPr>
        <p:spPr>
          <a:xfrm>
            <a:off x="4705363" y="3960478"/>
            <a:ext cx="4495077" cy="609398"/>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in </a:t>
            </a:r>
            <a:r>
              <a:rPr lang="en-US" altLang="zh-CN" sz="2800" smtClean="0">
                <a:solidFill>
                  <a:srgbClr val="FF0000"/>
                </a:solidFill>
                <a:latin typeface="Times New Roman" panose="02020603050405020304" pitchFamily="18" charset="0"/>
              </a:rPr>
              <a:t>                 big           offices</a:t>
            </a:r>
            <a:endParaRPr lang="zh-CN" altLang="en-US" sz="2800"/>
          </a:p>
        </p:txBody>
      </p:sp>
    </p:spTree>
    <p:extLst>
      <p:ext uri="{BB962C8B-B14F-4D97-AF65-F5344CB8AC3E}">
        <p14:creationId xmlns:p14="http://schemas.microsoft.com/office/powerpoint/2010/main" val="4161200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527975"/>
            <a:ext cx="11430000" cy="457356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滕飞相信人们会找到解决食物问题的方法。</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Teng Fei believes people will find </a:t>
            </a:r>
            <a:r>
              <a:rPr lang="en-US" altLang="zh-CN" sz="2800" smtClean="0">
                <a:solidFill>
                  <a:srgbClr val="000000"/>
                </a:solidFill>
                <a:latin typeface="Times New Roman" panose="02020603050405020304" pitchFamily="18" charset="0"/>
                <a:cs typeface="Times New Roman" panose="02020603050405020304" pitchFamily="18" charset="0"/>
              </a:rPr>
              <a:t>ways</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_________ _________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a:t>
            </a:r>
            <a:r>
              <a:rPr lang="en-US" altLang="zh-CN" sz="2800" smtClean="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a:t>
            </a:r>
            <a:r>
              <a:rPr lang="en-US" altLang="zh-CN" sz="28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a:t>
            </a:r>
            <a:r>
              <a:rPr lang="en-US" altLang="zh-CN" sz="2800" smtClean="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.——100</a:t>
            </a:r>
            <a:r>
              <a:rPr lang="zh-CN" altLang="zh-CN" sz="2800">
                <a:solidFill>
                  <a:srgbClr val="000000"/>
                </a:solidFill>
                <a:latin typeface="Times New Roman" panose="02020603050405020304" pitchFamily="18" charset="0"/>
                <a:cs typeface="Times New Roman" panose="02020603050405020304" pitchFamily="18" charset="0"/>
              </a:rPr>
              <a:t>年后</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我们能住在地球上吗</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是的</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我们能。我相信人们将使地球成为一个更好的地方。</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—Will we be able to </a:t>
            </a:r>
            <a:r>
              <a:rPr lang="en-US" altLang="zh-CN" sz="2800" smtClean="0">
                <a:solidFill>
                  <a:srgbClr val="000000"/>
                </a:solidFill>
                <a:latin typeface="Times New Roman" panose="02020603050405020304" pitchFamily="18" charset="0"/>
                <a:cs typeface="Times New Roman" panose="02020603050405020304" pitchFamily="18" charset="0"/>
              </a:rPr>
              <a:t>live</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_________ _________ </a:t>
            </a:r>
            <a:r>
              <a:rPr lang="en-US" altLang="zh-CN" sz="2800" smtClean="0">
                <a:solidFill>
                  <a:srgbClr val="000000"/>
                </a:solidFill>
                <a:latin typeface="Times New Roman" panose="02020603050405020304" pitchFamily="18" charset="0"/>
                <a:cs typeface="Times New Roman" panose="02020603050405020304" pitchFamily="18" charset="0"/>
              </a:rPr>
              <a:t>in </a:t>
            </a:r>
            <a:r>
              <a:rPr lang="en-US" altLang="zh-CN" sz="2800">
                <a:solidFill>
                  <a:srgbClr val="000000"/>
                </a:solidFill>
                <a:latin typeface="Times New Roman" panose="02020603050405020304" pitchFamily="18" charset="0"/>
                <a:cs typeface="Times New Roman" panose="02020603050405020304" pitchFamily="18" charset="0"/>
              </a:rPr>
              <a:t>100 years?</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—Yes, we will.I believe people will make the earth </a:t>
            </a:r>
            <a:endParaRPr lang="en-US" altLang="zh-CN" sz="2800" smtClean="0">
              <a:solidFill>
                <a:srgbClr val="000000"/>
              </a:solidFill>
              <a:latin typeface="Times New Roman" panose="02020603050405020304" pitchFamily="18" charset="0"/>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a:t>
            </a:r>
            <a:r>
              <a:rPr lang="en-US" altLang="zh-CN" sz="280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6719098" y="1124811"/>
            <a:ext cx="3812262" cy="609398"/>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to </a:t>
            </a:r>
            <a:r>
              <a:rPr lang="en-US" altLang="zh-CN" sz="2800" smtClean="0">
                <a:solidFill>
                  <a:srgbClr val="FF0000"/>
                </a:solidFill>
                <a:latin typeface="Times New Roman" panose="02020603050405020304" pitchFamily="18" charset="0"/>
              </a:rPr>
              <a:t>             solve          the</a:t>
            </a:r>
            <a:endParaRPr lang="zh-CN" altLang="en-US" sz="2800"/>
          </a:p>
        </p:txBody>
      </p:sp>
      <p:sp>
        <p:nvSpPr>
          <p:cNvPr id="4" name="矩形 3"/>
          <p:cNvSpPr>
            <a:spLocks noChangeAspect="1"/>
          </p:cNvSpPr>
          <p:nvPr/>
        </p:nvSpPr>
        <p:spPr>
          <a:xfrm>
            <a:off x="801184" y="1646201"/>
            <a:ext cx="2847254" cy="572593"/>
          </a:xfrm>
          <a:prstGeom prst="rect">
            <a:avLst/>
          </a:prstGeom>
        </p:spPr>
        <p:txBody>
          <a:bodyPr wrap="none">
            <a:spAutoFit/>
          </a:bodyPr>
          <a:lstStyle/>
          <a:p>
            <a:pPr>
              <a:lnSpc>
                <a:spcPct val="120000"/>
              </a:lnSpc>
            </a:pPr>
            <a:r>
              <a:rPr lang="en-US" altLang="zh-CN" sz="2800" smtClean="0">
                <a:solidFill>
                  <a:srgbClr val="FF0000"/>
                </a:solidFill>
                <a:latin typeface="Times New Roman" panose="02020603050405020304" pitchFamily="18" charset="0"/>
              </a:rPr>
              <a:t>food         problem</a:t>
            </a:r>
            <a:endParaRPr lang="zh-CN" altLang="en-US" sz="2800"/>
          </a:p>
        </p:txBody>
      </p:sp>
      <p:sp>
        <p:nvSpPr>
          <p:cNvPr id="5" name="矩形 4"/>
          <p:cNvSpPr>
            <a:spLocks noChangeAspect="1"/>
          </p:cNvSpPr>
          <p:nvPr/>
        </p:nvSpPr>
        <p:spPr>
          <a:xfrm>
            <a:off x="4812967" y="3333755"/>
            <a:ext cx="2157963"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on </a:t>
            </a:r>
            <a:r>
              <a:rPr lang="en-US" altLang="zh-CN" sz="2800" smtClean="0">
                <a:solidFill>
                  <a:srgbClr val="FF0000"/>
                </a:solidFill>
                <a:latin typeface="Times New Roman" panose="02020603050405020304" pitchFamily="18" charset="0"/>
              </a:rPr>
              <a:t>         earth</a:t>
            </a:r>
            <a:endParaRPr lang="zh-CN" altLang="en-US" sz="2800"/>
          </a:p>
        </p:txBody>
      </p:sp>
      <p:sp>
        <p:nvSpPr>
          <p:cNvPr id="6" name="矩形 5"/>
          <p:cNvSpPr>
            <a:spLocks noChangeAspect="1"/>
          </p:cNvSpPr>
          <p:nvPr/>
        </p:nvSpPr>
        <p:spPr>
          <a:xfrm>
            <a:off x="1011529" y="4422816"/>
            <a:ext cx="3978974" cy="609398"/>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a </a:t>
            </a:r>
            <a:r>
              <a:rPr lang="en-US" altLang="zh-CN" sz="2800" smtClean="0">
                <a:solidFill>
                  <a:srgbClr val="FF0000"/>
                </a:solidFill>
                <a:latin typeface="Times New Roman" panose="02020603050405020304" pitchFamily="18" charset="0"/>
              </a:rPr>
              <a:t>              better        place</a:t>
            </a:r>
            <a:endParaRPr lang="zh-CN" altLang="en-US" sz="2800"/>
          </a:p>
        </p:txBody>
      </p:sp>
    </p:spTree>
    <p:extLst>
      <p:ext uri="{BB962C8B-B14F-4D97-AF65-F5344CB8AC3E}">
        <p14:creationId xmlns:p14="http://schemas.microsoft.com/office/powerpoint/2010/main" val="42768112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randombar(horizontal)">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randombar(horizontal)">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randombar(horizontal)">
                                      <p:cBhvr>
                                        <p:cTn id="2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31785"/>
            <a:ext cx="11430000" cy="6438557"/>
          </a:xfrm>
          <a:prstGeom prst="rect">
            <a:avLst/>
          </a:prstGeom>
        </p:spPr>
        <p:txBody>
          <a:bodyPr>
            <a:spAutoFit/>
          </a:bodyPr>
          <a:lstStyle/>
          <a:p>
            <a:pPr>
              <a:lnSpc>
                <a:spcPct val="114000"/>
              </a:lnSpc>
              <a:spcAft>
                <a:spcPts val="0"/>
              </a:spcAft>
              <a:tabLst>
                <a:tab pos="1188085" algn="l"/>
                <a:tab pos="2163445" algn="l"/>
                <a:tab pos="3142615" algn="l"/>
                <a:tab pos="4190365" algn="l"/>
              </a:tabLst>
            </a:pPr>
            <a:r>
              <a:rPr lang="zh-CN" altLang="zh-CN" sz="2600">
                <a:solidFill>
                  <a:srgbClr val="000000"/>
                </a:solidFill>
                <a:latin typeface="Arial" panose="020B0604020202020204" pitchFamily="34" charset="0"/>
                <a:ea typeface="黑体" panose="02010609060101010101" pitchFamily="49" charset="-122"/>
                <a:cs typeface="Times New Roman" panose="02020603050405020304" pitchFamily="18" charset="0"/>
              </a:rPr>
              <a:t>四、补全对话</a:t>
            </a:r>
            <a:endParaRPr lang="zh-CN" altLang="zh-CN" sz="26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14000"/>
              </a:lnSpc>
              <a:spcAft>
                <a:spcPts val="0"/>
              </a:spcAft>
              <a:tabLst>
                <a:tab pos="1188085" algn="l"/>
                <a:tab pos="2163445" algn="l"/>
                <a:tab pos="3142615" algn="l"/>
                <a:tab pos="4190365" algn="l"/>
              </a:tabLst>
            </a:pPr>
            <a:r>
              <a:rPr lang="zh-CN" altLang="zh-CN" sz="2600">
                <a:solidFill>
                  <a:srgbClr val="000000"/>
                </a:solidFill>
                <a:latin typeface="Times New Roman" panose="02020603050405020304" pitchFamily="18" charset="0"/>
                <a:cs typeface="Times New Roman" panose="02020603050405020304" pitchFamily="18" charset="0"/>
              </a:rPr>
              <a:t>阅读下面的对话</a:t>
            </a:r>
            <a:r>
              <a:rPr lang="en-US" altLang="zh-CN" sz="2600">
                <a:solidFill>
                  <a:srgbClr val="000000"/>
                </a:solidFill>
                <a:latin typeface="Times New Roman" panose="02020603050405020304" pitchFamily="18" charset="0"/>
                <a:cs typeface="Times New Roman" panose="02020603050405020304" pitchFamily="18" charset="0"/>
              </a:rPr>
              <a:t>,</a:t>
            </a:r>
            <a:r>
              <a:rPr lang="zh-CN" altLang="zh-CN" sz="2600">
                <a:solidFill>
                  <a:srgbClr val="000000"/>
                </a:solidFill>
                <a:latin typeface="Times New Roman" panose="02020603050405020304" pitchFamily="18" charset="0"/>
                <a:cs typeface="Times New Roman" panose="02020603050405020304" pitchFamily="18" charset="0"/>
              </a:rPr>
              <a:t>根据上下文</a:t>
            </a:r>
            <a:r>
              <a:rPr lang="en-US" altLang="zh-CN" sz="2600">
                <a:solidFill>
                  <a:srgbClr val="000000"/>
                </a:solidFill>
                <a:latin typeface="Times New Roman" panose="02020603050405020304" pitchFamily="18" charset="0"/>
                <a:cs typeface="Times New Roman" panose="02020603050405020304" pitchFamily="18" charset="0"/>
              </a:rPr>
              <a:t>,</a:t>
            </a:r>
            <a:r>
              <a:rPr lang="zh-CN" altLang="zh-CN" sz="2600">
                <a:solidFill>
                  <a:srgbClr val="000000"/>
                </a:solidFill>
                <a:latin typeface="Times New Roman" panose="02020603050405020304" pitchFamily="18" charset="0"/>
                <a:cs typeface="Times New Roman" panose="02020603050405020304" pitchFamily="18" charset="0"/>
              </a:rPr>
              <a:t>选择恰当的选项补全对话</a:t>
            </a:r>
            <a:r>
              <a:rPr lang="en-US" altLang="zh-CN" sz="2600">
                <a:solidFill>
                  <a:srgbClr val="000000"/>
                </a:solidFill>
                <a:latin typeface="Times New Roman" panose="02020603050405020304" pitchFamily="18" charset="0"/>
                <a:cs typeface="Times New Roman" panose="02020603050405020304" pitchFamily="18" charset="0"/>
              </a:rPr>
              <a:t>,</a:t>
            </a:r>
            <a:r>
              <a:rPr lang="zh-CN" altLang="zh-CN" sz="2600">
                <a:solidFill>
                  <a:srgbClr val="000000"/>
                </a:solidFill>
                <a:latin typeface="Times New Roman" panose="02020603050405020304" pitchFamily="18" charset="0"/>
                <a:cs typeface="Times New Roman" panose="02020603050405020304" pitchFamily="18" charset="0"/>
              </a:rPr>
              <a:t>使句意完整、符合逻辑。</a:t>
            </a:r>
            <a:r>
              <a:rPr lang="en-US" altLang="zh-CN" sz="2600">
                <a:solidFill>
                  <a:srgbClr val="000000"/>
                </a:solidFill>
                <a:latin typeface="Times New Roman" panose="02020603050405020304" pitchFamily="18" charset="0"/>
                <a:cs typeface="Times New Roman" panose="02020603050405020304" pitchFamily="18" charset="0"/>
              </a:rPr>
              <a:t>(</a:t>
            </a:r>
            <a:r>
              <a:rPr lang="zh-CN" altLang="zh-CN" sz="2600">
                <a:solidFill>
                  <a:srgbClr val="000000"/>
                </a:solidFill>
                <a:latin typeface="Times New Roman" panose="02020603050405020304" pitchFamily="18" charset="0"/>
                <a:cs typeface="Times New Roman" panose="02020603050405020304" pitchFamily="18" charset="0"/>
              </a:rPr>
              <a:t>其中有两项为多余选项</a:t>
            </a:r>
            <a:r>
              <a:rPr lang="en-US" altLang="zh-CN" sz="2600">
                <a:solidFill>
                  <a:srgbClr val="000000"/>
                </a:solidFill>
                <a:latin typeface="Times New Roman" panose="02020603050405020304" pitchFamily="18" charset="0"/>
                <a:cs typeface="Times New Roman" panose="02020603050405020304" pitchFamily="18" charset="0"/>
              </a:rPr>
              <a:t>)</a:t>
            </a:r>
            <a:endParaRPr lang="zh-CN" altLang="zh-CN" sz="26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14000"/>
              </a:lnSpc>
              <a:spcAft>
                <a:spcPts val="0"/>
              </a:spcAft>
              <a:tabLst>
                <a:tab pos="1188085" algn="l"/>
                <a:tab pos="2163445" algn="l"/>
                <a:tab pos="3142615" algn="l"/>
                <a:tab pos="4190365" algn="l"/>
              </a:tabLst>
            </a:pPr>
            <a:r>
              <a:rPr lang="en-US" altLang="zh-CN" sz="2600">
                <a:solidFill>
                  <a:srgbClr val="000000"/>
                </a:solidFill>
                <a:latin typeface="Times New Roman" panose="02020603050405020304" pitchFamily="18" charset="0"/>
                <a:cs typeface="Times New Roman" panose="02020603050405020304" pitchFamily="18" charset="0"/>
              </a:rPr>
              <a:t>A:Hey, Bill!What are you doing?</a:t>
            </a:r>
            <a:endParaRPr lang="zh-CN" altLang="zh-CN" sz="26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14000"/>
              </a:lnSpc>
              <a:spcAft>
                <a:spcPts val="0"/>
              </a:spcAft>
              <a:tabLst>
                <a:tab pos="1188085" algn="l"/>
                <a:tab pos="2163445" algn="l"/>
                <a:tab pos="3142615" algn="l"/>
                <a:tab pos="4190365" algn="l"/>
              </a:tabLst>
            </a:pPr>
            <a:r>
              <a:rPr lang="en-US" altLang="zh-CN" sz="2600">
                <a:solidFill>
                  <a:srgbClr val="000000"/>
                </a:solidFill>
                <a:latin typeface="Times New Roman" panose="02020603050405020304" pitchFamily="18" charset="0"/>
                <a:cs typeface="Times New Roman" panose="02020603050405020304" pitchFamily="18" charset="0"/>
              </a:rPr>
              <a:t>B:</a:t>
            </a:r>
            <a:r>
              <a:rPr lang="zh-CN"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1</a:t>
            </a:r>
            <a:r>
              <a:rPr lang="zh-CN"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6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14000"/>
              </a:lnSpc>
              <a:spcAft>
                <a:spcPts val="0"/>
              </a:spcAft>
              <a:tabLst>
                <a:tab pos="1188085" algn="l"/>
                <a:tab pos="2163445" algn="l"/>
                <a:tab pos="3142615" algn="l"/>
                <a:tab pos="4190365" algn="l"/>
              </a:tabLst>
            </a:pPr>
            <a:r>
              <a:rPr lang="en-US" altLang="zh-CN" sz="2600">
                <a:solidFill>
                  <a:srgbClr val="000000"/>
                </a:solidFill>
                <a:latin typeface="Times New Roman" panose="02020603050405020304" pitchFamily="18" charset="0"/>
                <a:cs typeface="Times New Roman" panose="02020603050405020304" pitchFamily="18" charset="0"/>
              </a:rPr>
              <a:t>A:Really?What will the future be like?</a:t>
            </a:r>
            <a:endParaRPr lang="zh-CN" altLang="zh-CN" sz="26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14000"/>
              </a:lnSpc>
              <a:spcAft>
                <a:spcPts val="0"/>
              </a:spcAft>
              <a:tabLst>
                <a:tab pos="1188085" algn="l"/>
                <a:tab pos="2163445" algn="l"/>
                <a:tab pos="3142615" algn="l"/>
                <a:tab pos="4190365" algn="l"/>
              </a:tabLst>
            </a:pPr>
            <a:r>
              <a:rPr lang="en-US" altLang="zh-CN" sz="2600">
                <a:solidFill>
                  <a:srgbClr val="000000"/>
                </a:solidFill>
                <a:latin typeface="Times New Roman" panose="02020603050405020304" pitchFamily="18" charset="0"/>
                <a:cs typeface="Times New Roman" panose="02020603050405020304" pitchFamily="18" charset="0"/>
              </a:rPr>
              <a:t>B:</a:t>
            </a:r>
            <a:r>
              <a:rPr lang="zh-CN"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2</a:t>
            </a:r>
            <a:r>
              <a:rPr lang="zh-CN"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6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14000"/>
              </a:lnSpc>
              <a:spcAft>
                <a:spcPts val="0"/>
              </a:spcAft>
              <a:tabLst>
                <a:tab pos="1188085" algn="l"/>
                <a:tab pos="2163445" algn="l"/>
                <a:tab pos="3142615" algn="l"/>
                <a:tab pos="4190365" algn="l"/>
              </a:tabLst>
            </a:pPr>
            <a:r>
              <a:rPr lang="en-US" altLang="zh-CN" sz="2600">
                <a:solidFill>
                  <a:srgbClr val="000000"/>
                </a:solidFill>
                <a:latin typeface="Times New Roman" panose="02020603050405020304" pitchFamily="18" charset="0"/>
                <a:cs typeface="Times New Roman" panose="02020603050405020304" pitchFamily="18" charset="0"/>
              </a:rPr>
              <a:t>A:That’s too bad.We’ll not have enough places to live in.Do you agree with me?</a:t>
            </a:r>
            <a:endParaRPr lang="zh-CN" altLang="zh-CN" sz="26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14000"/>
              </a:lnSpc>
              <a:spcAft>
                <a:spcPts val="0"/>
              </a:spcAft>
              <a:tabLst>
                <a:tab pos="1188085" algn="l"/>
                <a:tab pos="2163445" algn="l"/>
                <a:tab pos="3142615" algn="l"/>
                <a:tab pos="4190365" algn="l"/>
              </a:tabLst>
            </a:pPr>
            <a:r>
              <a:rPr lang="en-US" altLang="zh-CN" sz="2600">
                <a:solidFill>
                  <a:srgbClr val="000000"/>
                </a:solidFill>
                <a:latin typeface="Times New Roman" panose="02020603050405020304" pitchFamily="18" charset="0"/>
                <a:cs typeface="Times New Roman" panose="02020603050405020304" pitchFamily="18" charset="0"/>
              </a:rPr>
              <a:t>B:Yes.</a:t>
            </a:r>
            <a:r>
              <a:rPr lang="zh-CN"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3</a:t>
            </a:r>
            <a:r>
              <a:rPr lang="zh-CN"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6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14000"/>
              </a:lnSpc>
              <a:spcAft>
                <a:spcPts val="0"/>
              </a:spcAft>
              <a:tabLst>
                <a:tab pos="1188085" algn="l"/>
                <a:tab pos="2163445" algn="l"/>
                <a:tab pos="3142615" algn="l"/>
                <a:tab pos="4190365" algn="l"/>
              </a:tabLst>
            </a:pPr>
            <a:r>
              <a:rPr lang="en-US" altLang="zh-CN" sz="2600">
                <a:solidFill>
                  <a:srgbClr val="000000"/>
                </a:solidFill>
                <a:latin typeface="Times New Roman" panose="02020603050405020304" pitchFamily="18" charset="0"/>
                <a:cs typeface="Times New Roman" panose="02020603050405020304" pitchFamily="18" charset="0"/>
              </a:rPr>
              <a:t>A:Oh, no!I don’t want to live on other planets.</a:t>
            </a:r>
            <a:endParaRPr lang="zh-CN" altLang="zh-CN" sz="26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14000"/>
              </a:lnSpc>
              <a:spcAft>
                <a:spcPts val="0"/>
              </a:spcAft>
              <a:tabLst>
                <a:tab pos="1188085" algn="l"/>
                <a:tab pos="2163445" algn="l"/>
                <a:tab pos="3142615" algn="l"/>
                <a:tab pos="4190365" algn="l"/>
              </a:tabLst>
            </a:pPr>
            <a:r>
              <a:rPr lang="en-US" altLang="zh-CN" sz="2600">
                <a:solidFill>
                  <a:srgbClr val="000000"/>
                </a:solidFill>
                <a:latin typeface="Times New Roman" panose="02020603050405020304" pitchFamily="18" charset="0"/>
                <a:cs typeface="Times New Roman" panose="02020603050405020304" pitchFamily="18" charset="0"/>
              </a:rPr>
              <a:t>B:</a:t>
            </a:r>
            <a:r>
              <a:rPr lang="zh-CN"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4</a:t>
            </a:r>
            <a:r>
              <a:rPr lang="zh-CN"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6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14000"/>
              </a:lnSpc>
              <a:spcAft>
                <a:spcPts val="0"/>
              </a:spcAft>
              <a:tabLst>
                <a:tab pos="1188085" algn="l"/>
                <a:tab pos="2163445" algn="l"/>
                <a:tab pos="3142615" algn="l"/>
                <a:tab pos="4190365" algn="l"/>
              </a:tabLst>
            </a:pPr>
            <a:r>
              <a:rPr lang="en-US" altLang="zh-CN" sz="2600">
                <a:solidFill>
                  <a:srgbClr val="000000"/>
                </a:solidFill>
                <a:latin typeface="Times New Roman" panose="02020603050405020304" pitchFamily="18" charset="0"/>
                <a:cs typeface="Times New Roman" panose="02020603050405020304" pitchFamily="18" charset="0"/>
              </a:rPr>
              <a:t>A:What can I do?</a:t>
            </a:r>
            <a:endParaRPr lang="zh-CN" altLang="zh-CN" sz="26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14000"/>
              </a:lnSpc>
              <a:spcAft>
                <a:spcPts val="0"/>
              </a:spcAft>
              <a:tabLst>
                <a:tab pos="1188085" algn="l"/>
                <a:tab pos="2163445" algn="l"/>
                <a:tab pos="3142615" algn="l"/>
                <a:tab pos="4190365" algn="l"/>
              </a:tabLst>
            </a:pPr>
            <a:r>
              <a:rPr lang="en-US" altLang="zh-CN" sz="2600">
                <a:solidFill>
                  <a:srgbClr val="000000"/>
                </a:solidFill>
                <a:latin typeface="Times New Roman" panose="02020603050405020304" pitchFamily="18" charset="0"/>
                <a:cs typeface="Times New Roman" panose="02020603050405020304" pitchFamily="18" charset="0"/>
              </a:rPr>
              <a:t>B:Very easy.</a:t>
            </a:r>
            <a:r>
              <a:rPr lang="zh-CN"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5</a:t>
            </a:r>
            <a:r>
              <a:rPr lang="zh-CN"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6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14000"/>
              </a:lnSpc>
              <a:spcAft>
                <a:spcPts val="0"/>
              </a:spcAft>
              <a:tabLst>
                <a:tab pos="1188085" algn="l"/>
                <a:tab pos="2163445" algn="l"/>
                <a:tab pos="3142615" algn="l"/>
                <a:tab pos="4190365" algn="l"/>
              </a:tabLst>
            </a:pPr>
            <a:r>
              <a:rPr lang="en-US" altLang="zh-CN" sz="2600">
                <a:solidFill>
                  <a:srgbClr val="000000"/>
                </a:solidFill>
                <a:latin typeface="Times New Roman" panose="02020603050405020304" pitchFamily="18" charset="0"/>
                <a:cs typeface="Times New Roman" panose="02020603050405020304" pitchFamily="18" charset="0"/>
              </a:rPr>
              <a:t>A:OK.I’ll tell all my friends to do that.</a:t>
            </a:r>
            <a:endParaRPr lang="zh-CN" altLang="zh-CN" sz="26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4173759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862097"/>
            <a:ext cx="11430000" cy="3953133"/>
          </a:xfrm>
          <a:prstGeom prst="rect">
            <a:avLst/>
          </a:prstGeom>
          <a:ln>
            <a:solidFill>
              <a:schemeClr val="tx1"/>
            </a:solidFill>
          </a:ln>
        </p:spPr>
        <p:txBody>
          <a:bodyPr>
            <a:spAutoFit/>
          </a:bodyPr>
          <a:lstStyle/>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A.Then you must play a part in saving the earth.</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B.Well, cities will be more crowded and heavily polluted(</a:t>
            </a:r>
            <a:r>
              <a:rPr lang="zh-CN" altLang="zh-CN" sz="2800">
                <a:solidFill>
                  <a:srgbClr val="000000"/>
                </a:solidFill>
                <a:latin typeface="Times New Roman" panose="02020603050405020304" pitchFamily="18" charset="0"/>
                <a:cs typeface="Times New Roman" panose="02020603050405020304" pitchFamily="18" charset="0"/>
              </a:rPr>
              <a:t>受污染的</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C.Try to use less water and plant more trees.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D.How are you going to do that?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E.I’m going to be a doctor.</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F.I’m reading a book about the future.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G.We’ll have to move to other planets.</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81000" y="4927577"/>
            <a:ext cx="2114681" cy="592213"/>
          </a:xfrm>
          <a:prstGeom prst="rect">
            <a:avLst/>
          </a:prstGeom>
        </p:spPr>
        <p:txBody>
          <a:bodyPr wrap="none">
            <a:spAutoFit/>
          </a:bodyPr>
          <a:lstStyle/>
          <a:p>
            <a:pPr>
              <a:lnSpc>
                <a:spcPct val="130000"/>
              </a:lnSpc>
              <a:spcAft>
                <a:spcPts val="0"/>
              </a:spcAft>
              <a:tabLst>
                <a:tab pos="1188085" algn="l"/>
                <a:tab pos="2163445" algn="l"/>
                <a:tab pos="3142615" algn="l"/>
                <a:tab pos="4190365" algn="l"/>
              </a:tabLst>
            </a:pPr>
            <a:r>
              <a:rPr lang="en-US" altLang="zh-CN" sz="2800" b="1">
                <a:solidFill>
                  <a:srgbClr val="FF0000"/>
                </a:solidFill>
                <a:latin typeface="Times New Roman" panose="02020603050405020304" pitchFamily="18" charset="0"/>
                <a:cs typeface="Times New Roman" panose="02020603050405020304" pitchFamily="18" charset="0"/>
              </a:rPr>
              <a:t>1</a:t>
            </a:r>
            <a:r>
              <a:rPr lang="en-US" altLang="zh-CN" sz="2800">
                <a:solidFill>
                  <a:srgbClr val="FF0000"/>
                </a:solidFill>
                <a:latin typeface="Times New Roman" panose="02020603050405020304" pitchFamily="18" charset="0"/>
                <a:cs typeface="Times New Roman" panose="02020603050405020304" pitchFamily="18" charset="0"/>
              </a:rPr>
              <a:t>~</a:t>
            </a:r>
            <a:r>
              <a:rPr lang="en-US" altLang="zh-CN" sz="2800" b="1">
                <a:solidFill>
                  <a:srgbClr val="FF0000"/>
                </a:solidFill>
                <a:latin typeface="Times New Roman" panose="02020603050405020304" pitchFamily="18" charset="0"/>
                <a:cs typeface="Times New Roman" panose="02020603050405020304" pitchFamily="18" charset="0"/>
              </a:rPr>
              <a:t>5</a:t>
            </a:r>
            <a:r>
              <a:rPr lang="en-US" altLang="zh-CN" sz="2800">
                <a:solidFill>
                  <a:srgbClr val="FF0000"/>
                </a:solidFill>
                <a:latin typeface="Times New Roman" panose="02020603050405020304" pitchFamily="18" charset="0"/>
                <a:cs typeface="Times New Roman" panose="02020603050405020304" pitchFamily="18" charset="0"/>
              </a:rPr>
              <a:t> </a:t>
            </a:r>
            <a:r>
              <a:rPr lang="en-US" altLang="zh-CN" sz="2800" smtClean="0">
                <a:solidFill>
                  <a:srgbClr val="FF0000"/>
                </a:solidFill>
                <a:latin typeface="Times New Roman" panose="02020603050405020304" pitchFamily="18" charset="0"/>
                <a:cs typeface="Times New Roman" panose="02020603050405020304" pitchFamily="18" charset="0"/>
              </a:rPr>
              <a:t>FBGAC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1908475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381000" y="209677"/>
            <a:ext cx="11430001" cy="577785"/>
            <a:chOff x="381000" y="209677"/>
            <a:chExt cx="11430001" cy="577785"/>
          </a:xfrm>
        </p:grpSpPr>
        <p:grpSp>
          <p:nvGrpSpPr>
            <p:cNvPr id="21" name="组合 20"/>
            <p:cNvGrpSpPr/>
            <p:nvPr userDrawn="1"/>
          </p:nvGrpSpPr>
          <p:grpSpPr>
            <a:xfrm>
              <a:off x="381000" y="209677"/>
              <a:ext cx="771985" cy="577785"/>
              <a:chOff x="7201355" y="2798675"/>
              <a:chExt cx="771985" cy="577785"/>
            </a:xfrm>
          </p:grpSpPr>
          <p:sp>
            <p:nvSpPr>
              <p:cNvPr id="23" name="平行四边形 22"/>
              <p:cNvSpPr/>
              <p:nvPr/>
            </p:nvSpPr>
            <p:spPr>
              <a:xfrm>
                <a:off x="7201355"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平行四边形 23"/>
              <p:cNvSpPr/>
              <p:nvPr/>
            </p:nvSpPr>
            <p:spPr>
              <a:xfrm>
                <a:off x="7387916"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平行四边形 24"/>
              <p:cNvSpPr/>
              <p:nvPr/>
            </p:nvSpPr>
            <p:spPr>
              <a:xfrm>
                <a:off x="7574477"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平行四边形 25"/>
              <p:cNvSpPr/>
              <p:nvPr/>
            </p:nvSpPr>
            <p:spPr>
              <a:xfrm>
                <a:off x="7761038"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矩形 21"/>
            <p:cNvSpPr/>
            <p:nvPr userDrawn="1"/>
          </p:nvSpPr>
          <p:spPr>
            <a:xfrm>
              <a:off x="966425" y="741743"/>
              <a:ext cx="10844576" cy="45719"/>
            </a:xfrm>
            <a:prstGeom prst="rect">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7" name="组合 26"/>
          <p:cNvGrpSpPr/>
          <p:nvPr/>
        </p:nvGrpSpPr>
        <p:grpSpPr>
          <a:xfrm>
            <a:off x="3622979" y="103386"/>
            <a:ext cx="5746402" cy="669887"/>
            <a:chOff x="3606630" y="897473"/>
            <a:chExt cx="4749093" cy="669887"/>
          </a:xfrm>
        </p:grpSpPr>
        <p:pic>
          <p:nvPicPr>
            <p:cNvPr id="28" name="图片 27" descr="阴影"/>
            <p:cNvPicPr>
              <a:picLocks noChangeAspect="1"/>
            </p:cNvPicPr>
            <p:nvPr/>
          </p:nvPicPr>
          <p:blipFill>
            <a:blip r:embed="rId2"/>
            <a:stretch>
              <a:fillRect/>
            </a:stretch>
          </p:blipFill>
          <p:spPr>
            <a:xfrm>
              <a:off x="3606630" y="897473"/>
              <a:ext cx="4749093" cy="669887"/>
            </a:xfrm>
            <a:prstGeom prst="rect">
              <a:avLst/>
            </a:prstGeom>
          </p:spPr>
        </p:pic>
        <p:sp>
          <p:nvSpPr>
            <p:cNvPr id="29" name="文本框 28"/>
            <p:cNvSpPr txBox="1"/>
            <p:nvPr/>
          </p:nvSpPr>
          <p:spPr>
            <a:xfrm>
              <a:off x="4660338" y="900607"/>
              <a:ext cx="2510204" cy="584775"/>
            </a:xfrm>
            <a:prstGeom prst="rect">
              <a:avLst/>
            </a:prstGeom>
            <a:noFill/>
          </p:spPr>
          <p:txBody>
            <a:bodyPr wrap="square" rtlCol="0">
              <a:spAutoFit/>
            </a:bodyPr>
            <a:lstStyle/>
            <a:p>
              <a:pPr algn="ctr"/>
              <a:r>
                <a:rPr lang="zh-CN" altLang="en-US" sz="3200" smtClean="0">
                  <a:solidFill>
                    <a:schemeClr val="accent2"/>
                  </a:solidFill>
                  <a:latin typeface="华文隶书" panose="02010800040101010101" pitchFamily="2" charset="-122"/>
                  <a:ea typeface="华文隶书" panose="02010800040101010101" pitchFamily="2" charset="-122"/>
                </a:rPr>
                <a:t>能力提升</a:t>
              </a:r>
              <a:endParaRPr lang="zh-CN" altLang="en-US" sz="3200" dirty="0">
                <a:solidFill>
                  <a:schemeClr val="accent2"/>
                </a:solidFill>
                <a:latin typeface="华文隶书" panose="02010800040101010101" pitchFamily="2" charset="-122"/>
                <a:ea typeface="华文隶书" panose="02010800040101010101" pitchFamily="2" charset="-122"/>
              </a:endParaRPr>
            </a:p>
          </p:txBody>
        </p:sp>
      </p:grpSp>
      <p:sp>
        <p:nvSpPr>
          <p:cNvPr id="2" name="矩形 1"/>
          <p:cNvSpPr>
            <a:spLocks noChangeAspect="1"/>
          </p:cNvSpPr>
          <p:nvPr/>
        </p:nvSpPr>
        <p:spPr>
          <a:xfrm>
            <a:off x="381000" y="1223361"/>
            <a:ext cx="11430000" cy="401340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阅读还原</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阅读下面短文</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根据语篇内容</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从下面所给的选项中选出能填入空白处的最佳选项</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使短文意思通顺。选项中有一项为多余项。</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Life in the future will be different from life today.Between then and now many changes will take place.</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1</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The population is growing fast.There will be many people in the world and most of them will live longer than people do now</a:t>
            </a:r>
            <a:r>
              <a:rPr lang="en-US" altLang="zh-CN" sz="2800" smtClean="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4290858159"/>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KSO_WM_BEAUTIFY_FLAG" val=""/>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演示文稿2" id="{70E64BFA-7F28-4524-A2F1-429ED1F70AD6}" vid="{BD76309B-3463-496C-8A18-DE26D7DDD99E}"/>
    </a:ext>
  </a:extLst>
</a:theme>
</file>

<file path=ppt/theme/theme2.xml><?xml version="1.0" encoding="utf-8"?>
<a:theme xmlns:a="http://schemas.openxmlformats.org/drawingml/2006/main" name="专业教辅课件Q:251490010">
  <a:themeElements>
    <a:clrScheme name="穿越">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经典">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演示文稿3" id="{8BD615A3-ED6F-4864-AAC0-0556D364D909}" vid="{BB39B361-BEE4-4C79-9337-7BDCCC8254BC}"/>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新模板</Template>
  <TotalTime>498</TotalTime>
  <Words>462</Words>
  <Application>Microsoft Office PowerPoint</Application>
  <PresentationFormat>宽屏</PresentationFormat>
  <Paragraphs>94</Paragraphs>
  <Slides>12</Slides>
  <Notes>1</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12</vt:i4>
      </vt:variant>
    </vt:vector>
  </HeadingPairs>
  <TitlesOfParts>
    <vt:vector size="24" baseType="lpstr">
      <vt:lpstr>NEU-BZ-S92</vt:lpstr>
      <vt:lpstr>方正书宋_GBK</vt:lpstr>
      <vt:lpstr>黑体</vt:lpstr>
      <vt:lpstr>华文隶书</vt:lpstr>
      <vt:lpstr>隶书</vt:lpstr>
      <vt:lpstr>宋体</vt:lpstr>
      <vt:lpstr>微软雅黑</vt:lpstr>
      <vt:lpstr>Arial</vt:lpstr>
      <vt:lpstr>Calibri</vt:lpstr>
      <vt:lpstr>Times New Roman</vt:lpstr>
      <vt:lpstr>Office 主题</vt:lpstr>
      <vt:lpstr>专业教辅课件Q:251490010</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Windows User</cp:lastModifiedBy>
  <cp:revision>73</cp:revision>
  <dcterms:created xsi:type="dcterms:W3CDTF">2021-07-19T03:09:34Z</dcterms:created>
  <dcterms:modified xsi:type="dcterms:W3CDTF">2025-09-15T03:11:19Z</dcterms:modified>
</cp:coreProperties>
</file>